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1" autoAdjust="0"/>
    <p:restoredTop sz="90929"/>
  </p:normalViewPr>
  <p:slideViewPr>
    <p:cSldViewPr>
      <p:cViewPr varScale="1">
        <p:scale>
          <a:sx n="74" d="100"/>
          <a:sy n="74" d="100"/>
        </p:scale>
        <p:origin x="-19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211B4-8CBB-4D3D-AB95-7618E976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49C3-0A70-45CD-8E39-4803C3FE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FF7E-00FD-4959-B3E5-29E76C0B1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D3C44-F4DB-4FC2-A490-A5BBF364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4A25B-3C03-4324-8B76-288F3AC7D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8829F-2238-4941-A7FB-B9895AA47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A31C-8E49-4117-B58C-E05EDCBC5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4F57-5699-4977-805D-8E0F9B77B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49038-F7EF-4A74-9000-CE9B7BE7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6F5D-7DAD-484E-8B9A-A2F18344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4AFF-9ABF-4795-AF4E-451BF859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13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FE464D-A0AF-43F5-BB8C-A51416F62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Intro to Plate Tectonics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Layers of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 of looking at Earth’s layers:</a:t>
            </a:r>
          </a:p>
          <a:p>
            <a:pPr lvl="1" eaLnBrk="1" hangingPunct="1"/>
            <a:r>
              <a:rPr lang="en-US" smtClean="0"/>
              <a:t>chemical properties (what minerals are there)</a:t>
            </a:r>
          </a:p>
          <a:p>
            <a:pPr lvl="1" eaLnBrk="1" hangingPunct="1"/>
            <a:r>
              <a:rPr lang="en-US" smtClean="0"/>
              <a:t>physical properties (how the minerals behave: solid, liquid, etc.)</a:t>
            </a:r>
          </a:p>
        </p:txBody>
      </p:sp>
      <p:pic>
        <p:nvPicPr>
          <p:cNvPr id="4101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Interior, CHEMICALLY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Crust (1 and 2)</a:t>
            </a:r>
          </a:p>
          <a:p>
            <a:pPr lvl="1" eaLnBrk="1" hangingPunct="1"/>
            <a:r>
              <a:rPr lang="en-US" smtClean="0"/>
              <a:t>ex: granite and basalt</a:t>
            </a:r>
          </a:p>
          <a:p>
            <a:pPr eaLnBrk="1" hangingPunct="1"/>
            <a:r>
              <a:rPr lang="en-US" smtClean="0"/>
              <a:t>Mantle (3 and 4)</a:t>
            </a:r>
          </a:p>
          <a:p>
            <a:pPr lvl="1" eaLnBrk="1" hangingPunct="1"/>
            <a:r>
              <a:rPr lang="en-US" smtClean="0"/>
              <a:t>more presence of iron and magnesium</a:t>
            </a:r>
          </a:p>
          <a:p>
            <a:pPr eaLnBrk="1" hangingPunct="1"/>
            <a:r>
              <a:rPr lang="en-US" smtClean="0"/>
              <a:t>Core (5 and 6)</a:t>
            </a:r>
          </a:p>
          <a:p>
            <a:pPr lvl="1" eaLnBrk="1" hangingPunct="1"/>
            <a:r>
              <a:rPr lang="en-US" smtClean="0"/>
              <a:t>mostly iron, other metals</a:t>
            </a:r>
          </a:p>
          <a:p>
            <a:pPr lvl="1" eaLnBrk="1" hangingPunct="1"/>
            <a:r>
              <a:rPr lang="en-US" smtClean="0"/>
              <a:t>source of Earth’s magnetic field</a:t>
            </a:r>
          </a:p>
        </p:txBody>
      </p:sp>
      <p:pic>
        <p:nvPicPr>
          <p:cNvPr id="5125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Interior, PHYSICALLY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00500" y="1524000"/>
            <a:ext cx="3619500" cy="4572000"/>
          </a:xfrm>
        </p:spPr>
        <p:txBody>
          <a:bodyPr/>
          <a:lstStyle/>
          <a:p>
            <a:pPr eaLnBrk="1" hangingPunct="1"/>
            <a:r>
              <a:rPr lang="en-US" smtClean="0"/>
              <a:t>Lithosphere (1, 2, and upper 3)</a:t>
            </a:r>
          </a:p>
          <a:p>
            <a:pPr lvl="1" eaLnBrk="1" hangingPunct="1"/>
            <a:r>
              <a:rPr lang="en-US" smtClean="0"/>
              <a:t>rigid, the so-called “plates”</a:t>
            </a:r>
          </a:p>
          <a:p>
            <a:pPr eaLnBrk="1" hangingPunct="1"/>
            <a:r>
              <a:rPr lang="en-US" smtClean="0"/>
              <a:t>Asthenosphere (lower 3)</a:t>
            </a:r>
          </a:p>
          <a:p>
            <a:pPr lvl="1" eaLnBrk="1" hangingPunct="1"/>
            <a:r>
              <a:rPr lang="en-US" smtClean="0"/>
              <a:t>partially molten, can flow over long periods</a:t>
            </a:r>
          </a:p>
          <a:p>
            <a:pPr eaLnBrk="1" hangingPunct="1"/>
            <a:r>
              <a:rPr lang="en-US" smtClean="0"/>
              <a:t>Liquid Mantle (4)</a:t>
            </a:r>
          </a:p>
          <a:p>
            <a:pPr lvl="1" eaLnBrk="1" hangingPunct="1"/>
            <a:r>
              <a:rPr lang="en-US" smtClean="0"/>
              <a:t>conducts heat from the core outwards</a:t>
            </a:r>
          </a:p>
        </p:txBody>
      </p:sp>
      <p:pic>
        <p:nvPicPr>
          <p:cNvPr id="6149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apanese Waves">
  <a:themeElements>
    <a:clrScheme name="Japanese 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312</TotalTime>
  <Words>128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Wingdings</vt:lpstr>
      <vt:lpstr>Calibri</vt:lpstr>
      <vt:lpstr>Japanese Waves</vt:lpstr>
      <vt:lpstr>Intro to Plate Tectonics</vt:lpstr>
      <vt:lpstr>Earth’s Interior</vt:lpstr>
      <vt:lpstr>Earth’s Interior, CHEMICALLY</vt:lpstr>
      <vt:lpstr>Earth’s Interior, PHYSICALLY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Plate Tectonics</dc:title>
  <dc:creator>Joel Barton</dc:creator>
  <cp:lastModifiedBy>Windows User</cp:lastModifiedBy>
  <cp:revision>24</cp:revision>
  <dcterms:created xsi:type="dcterms:W3CDTF">2011-03-31T17:46:46Z</dcterms:created>
  <dcterms:modified xsi:type="dcterms:W3CDTF">2013-04-10T15:06:18Z</dcterms:modified>
</cp:coreProperties>
</file>