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5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CC31-A5EB-45AB-B0BF-7840D3801D30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86D7-6676-44EC-9858-FA3D4481B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685800"/>
            <a:ext cx="5257800" cy="579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52800" y="10668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53000" y="11430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1430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35814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5257800"/>
            <a:ext cx="1219200" cy="1066800"/>
          </a:xfrm>
          <a:prstGeom prst="ellipse">
            <a:avLst/>
          </a:prstGeom>
          <a:solidFill>
            <a:srgbClr val="4995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35052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81600" y="5257800"/>
            <a:ext cx="1219200" cy="1066800"/>
          </a:xfrm>
          <a:prstGeom prst="ellipse">
            <a:avLst/>
          </a:prstGeom>
          <a:solidFill>
            <a:srgbClr val="4995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34200" y="34290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58000" y="5181600"/>
            <a:ext cx="1219200" cy="1066800"/>
          </a:xfrm>
          <a:prstGeom prst="ellipse">
            <a:avLst/>
          </a:prstGeom>
          <a:solidFill>
            <a:srgbClr val="4995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29000" y="144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NaHCO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144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</a:t>
            </a:r>
            <a:r>
              <a:rPr lang="en-US" baseline="-250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34200" y="144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NaHSO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52400" y="990600"/>
            <a:ext cx="2706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Solids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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5800" y="2895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HCL to all solids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rot="16200000" flipV="1">
            <a:off x="4476750" y="1771650"/>
            <a:ext cx="533400" cy="1714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3" idx="0"/>
          </p:cNvCxnSpPr>
          <p:nvPr/>
        </p:nvCxnSpPr>
        <p:spPr>
          <a:xfrm rot="16200000" flipV="1">
            <a:off x="5201444" y="2496344"/>
            <a:ext cx="685800" cy="1127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0"/>
          </p:cNvCxnSpPr>
          <p:nvPr/>
        </p:nvCxnSpPr>
        <p:spPr>
          <a:xfrm rot="5400000" flipH="1" flipV="1">
            <a:off x="5924550" y="1885950"/>
            <a:ext cx="685800" cy="1333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0" y="2819400"/>
            <a:ext cx="3352800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Gas Collectors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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4724400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½ Distilled water + 10 drops indicator; Then Bubble gases through the wells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581400" y="3886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86400" y="3886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7239000" y="3810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40462"/>
            <a:ext cx="5943600" cy="461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the pH scale developed?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items in a dozen?</a:t>
            </a:r>
          </a:p>
          <a:p>
            <a:r>
              <a:rPr lang="en-US" dirty="0" smtClean="0"/>
              <a:t>How many items in a score?</a:t>
            </a:r>
          </a:p>
          <a:p>
            <a:r>
              <a:rPr lang="en-US" dirty="0" smtClean="0"/>
              <a:t>How many items in a mole?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mole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602 000 000 000 000 000 000 000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	items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	(or 6.02 x 10</a:t>
            </a:r>
            <a:r>
              <a:rPr lang="en-US" baseline="30000" dirty="0" smtClean="0"/>
              <a:t>23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such a large number for the mole?</a:t>
            </a:r>
          </a:p>
          <a:p>
            <a:r>
              <a:rPr lang="en-US" dirty="0" smtClean="0"/>
              <a:t> To group molecules in very large groups in order to be able to get a measurable reading on our balances. </a:t>
            </a:r>
          </a:p>
          <a:p>
            <a:r>
              <a:rPr lang="en-US" dirty="0" smtClean="0"/>
              <a:t>6.02 x 10</a:t>
            </a:r>
            <a:r>
              <a:rPr lang="en-US" baseline="30000" dirty="0" smtClean="0"/>
              <a:t>23</a:t>
            </a:r>
            <a:r>
              <a:rPr lang="en-US" dirty="0" smtClean="0"/>
              <a:t>  atomic mass units = 1 gram</a:t>
            </a:r>
            <a:endParaRPr lang="en-US" baseline="30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6629400" cy="301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3124200"/>
            <a:ext cx="69342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3200400"/>
            <a:ext cx="6858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31242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Scientists measured the concentrations of hydrogen ions in pure water, acidic water and alkaline water.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pure water contained a hydrogen ion concentration of 1 x 10</a:t>
            </a:r>
            <a:r>
              <a:rPr lang="en-US" baseline="30000" dirty="0"/>
              <a:t>-7 </a:t>
            </a:r>
            <a:r>
              <a:rPr lang="en-US" dirty="0"/>
              <a:t>moles.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acidic water (hydrochloric acid) contained a hydrogen ion concentration of 1 x 10</a:t>
            </a:r>
            <a:r>
              <a:rPr lang="en-US" baseline="30000" dirty="0"/>
              <a:t>0</a:t>
            </a:r>
            <a:r>
              <a:rPr lang="en-US" dirty="0"/>
              <a:t> moles.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alkaline water (sodium hydroxide) contained a hydrogen ion concentration of 1 x 10</a:t>
            </a:r>
            <a:r>
              <a:rPr lang="en-US" baseline="30000" dirty="0"/>
              <a:t>14</a:t>
            </a:r>
            <a:r>
              <a:rPr lang="en-US" dirty="0"/>
              <a:t> moles.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pH Scale – Thanks Sorenson!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8046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Scientists measured the concentrations of hydrogen ions in pure water, acidic water and alkaline water.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pure water contained a hydrogen ion concentration of 1 x 10</a:t>
            </a:r>
            <a:r>
              <a:rPr lang="en-US" baseline="30000" dirty="0"/>
              <a:t>-7 </a:t>
            </a:r>
            <a:r>
              <a:rPr lang="en-US" dirty="0"/>
              <a:t>moles.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acidic water (hydrochloric acid) contained a hydrogen ion concentration of 1 x 10</a:t>
            </a:r>
            <a:r>
              <a:rPr lang="en-US" baseline="30000" dirty="0"/>
              <a:t>0</a:t>
            </a:r>
            <a:r>
              <a:rPr lang="en-US" dirty="0"/>
              <a:t> moles.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alkaline water (sodium hydroxide) contained a hydrogen ion concentration of 1 x 10</a:t>
            </a:r>
            <a:r>
              <a:rPr lang="en-US" baseline="30000" dirty="0"/>
              <a:t>14</a:t>
            </a:r>
            <a:r>
              <a:rPr lang="en-US" dirty="0"/>
              <a:t> moles.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hydrogen ion concentration was found to vary over fourteen powers of 10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simplify, </a:t>
            </a:r>
          </a:p>
          <a:p>
            <a:r>
              <a:rPr lang="en-US" dirty="0" smtClean="0"/>
              <a:t>-7, 0, 14 exponents were converted to </a:t>
            </a:r>
          </a:p>
          <a:p>
            <a:r>
              <a:rPr lang="en-US" dirty="0" smtClean="0"/>
              <a:t>7, 0, 14, the pH scale we use today!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281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How was the pH scale developed?</vt:lpstr>
      <vt:lpstr>A mole is </vt:lpstr>
      <vt:lpstr>What is a mole?</vt:lpstr>
      <vt:lpstr>Back to pH</vt:lpstr>
      <vt:lpstr>pH Scale – Thanks Sorenson! </vt:lpstr>
      <vt:lpstr>Slide 8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13</cp:revision>
  <dcterms:created xsi:type="dcterms:W3CDTF">2011-11-30T14:57:15Z</dcterms:created>
  <dcterms:modified xsi:type="dcterms:W3CDTF">2011-11-30T16:41:16Z</dcterms:modified>
</cp:coreProperties>
</file>