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7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73796-8059-4AF4-8155-3ACA8D4837A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3BB73-F07F-4735-A4C0-17979CA00A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7E46EA6-A748-4977-9A55-8C86D9615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82C3A-8F14-425E-8D54-973FAC15EC85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84E36-8918-4986-9000-7333FA3DC825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B6622-5B26-4812-B9A7-0D24FEB9818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C4089-99DC-4DE2-AF3C-21652C0FD03E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E48CF-230E-4FE9-A756-DF4A7BC70CA5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4231CAD-5365-4D89-9A0B-12200405AD19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AE10F-E4C4-4D27-9461-147624D971B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1C1F4-0FE5-45D8-9716-6E400341E40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5DA417F-4FF4-41E2-9634-4A0B7A142D2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475D292F-D404-4FC3-941B-E4F140B9D18E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  <a:latin typeface="Times New Roman" pitchFamily="16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Times New Roman" pitchFamily="16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latin typeface="Times New Roman" pitchFamily="16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0DFE94-99AF-4F96-A0F2-FE8CB0CAEF35}" type="slidenum">
              <a:rPr lang="en-US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PHYSICAL OR CHEMICAL CHANGE?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20896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Aluminum foil is cut in half.</a:t>
            </a:r>
            <a:endParaRPr lang="en-US" sz="2800" smtClean="0">
              <a:solidFill>
                <a:schemeClr val="tx2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Milk goes sour.</a:t>
            </a:r>
            <a:endParaRPr lang="en-US" sz="2800" smtClean="0">
              <a:solidFill>
                <a:schemeClr val="tx2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Clay is molded into a new shape.</a:t>
            </a:r>
            <a:endParaRPr lang="en-US" sz="2800" smtClean="0">
              <a:solidFill>
                <a:schemeClr val="tx2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Jewelry tarnishes. </a:t>
            </a:r>
            <a:endParaRPr lang="en-US" sz="2800" smtClean="0">
              <a:solidFill>
                <a:schemeClr val="tx2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Water evaporates from the surface of the ocean.</a:t>
            </a:r>
            <a:endParaRPr lang="en-US" sz="2800" smtClean="0">
              <a:solidFill>
                <a:schemeClr val="tx2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Rust forms on a nail left outside.</a:t>
            </a:r>
            <a:endParaRPr lang="en-US" sz="2800" smtClean="0">
              <a:solidFill>
                <a:schemeClr val="tx2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Rubbing alcohol evaporates on your hand.</a:t>
            </a:r>
            <a:endParaRPr lang="en-US" sz="2800" smtClean="0">
              <a:solidFill>
                <a:schemeClr val="tx2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Hydrogen peroxide bubbles in a cut</a:t>
            </a:r>
            <a:endParaRPr lang="en-US" sz="2800" smtClean="0">
              <a:solidFill>
                <a:schemeClr val="tx2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Your body digests food.</a:t>
            </a:r>
            <a:endParaRPr lang="en-US" sz="2800" smtClean="0">
              <a:solidFill>
                <a:schemeClr val="tx2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>
              <a:solidFill>
                <a:schemeClr val="tx2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Relative Age of Ms. T’s lunch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/>
          </a:bodyPr>
          <a:lstStyle/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smtClean="0"/>
              <a:t>Read the following story carefully. Then determine the correct order for the sentences. Be aware that the order has been mixed up!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i="1" smtClean="0"/>
              <a:t>I got out bread, peanut butter, and jelly.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i="1" smtClean="0"/>
              <a:t>I ate the sandwich.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i="1" smtClean="0"/>
              <a:t>I put the two pieces of bread together.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i="1" smtClean="0"/>
              <a:t>I spread a layer of jelly on another piece of bread.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i="1" smtClean="0"/>
              <a:t>I was hungry.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i="1" smtClean="0"/>
              <a:t>I spread a layer of peanut butter on a piece bread.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Are You Reactive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08963" cy="4114800"/>
          </a:xfrm>
        </p:spPr>
        <p:txBody>
          <a:bodyPr/>
          <a:lstStyle/>
          <a:p>
            <a:pPr eaLnBrk="1" hangingPunct="1"/>
            <a:r>
              <a:rPr lang="en-US" smtClean="0"/>
              <a:t>Take notes…even if you’re not the recorder!</a:t>
            </a:r>
          </a:p>
          <a:p>
            <a:pPr eaLnBrk="1" hangingPunct="1"/>
            <a:r>
              <a:rPr lang="en-US" smtClean="0"/>
              <a:t>Some of the solutions are corrosive (cause severe burns)</a:t>
            </a:r>
          </a:p>
          <a:p>
            <a:pPr eaLnBrk="1" hangingPunct="1"/>
            <a:r>
              <a:rPr lang="en-US" smtClean="0"/>
              <a:t>Goggles on at all times</a:t>
            </a:r>
          </a:p>
          <a:p>
            <a:pPr eaLnBrk="1" hangingPunct="1"/>
            <a:r>
              <a:rPr lang="en-US" smtClean="0"/>
              <a:t>DO NOT CROSS CONTAMINATE YOUR SAMPLES (Do not use the pipettes to stir)</a:t>
            </a:r>
          </a:p>
          <a:p>
            <a:pPr eaLnBrk="1" hangingPunct="1"/>
            <a:r>
              <a:rPr lang="en-US" smtClean="0"/>
              <a:t>Dry temperature probes, stirring rods between reactions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17500" y="38100"/>
            <a:ext cx="8637588" cy="1446213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Experiment 1: Mg and compounds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What do we know about Mg?  Metal or Nonmetal? </a:t>
            </a:r>
          </a:p>
          <a:p>
            <a:pPr eaLnBrk="1" hangingPunct="1"/>
            <a:r>
              <a:rPr lang="en-US" smtClean="0"/>
              <a:t>How many valence electrons?</a:t>
            </a:r>
          </a:p>
          <a:p>
            <a:pPr eaLnBrk="1" hangingPunct="1"/>
            <a:r>
              <a:rPr lang="en-US" smtClean="0"/>
              <a:t>What group is it in?  How reactive is it likely to be?</a:t>
            </a:r>
          </a:p>
          <a:p>
            <a:pPr eaLnBrk="1" hangingPunct="1"/>
            <a:r>
              <a:rPr lang="en-US" smtClean="0"/>
              <a:t>Recording initial and final temperature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17500" y="38100"/>
            <a:ext cx="8637588" cy="1446213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Experiment 2:  Dissolving Ammonium Chloride in solutions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What type of reaction is this likely to be?</a:t>
            </a:r>
          </a:p>
          <a:p>
            <a:pPr eaLnBrk="1" hangingPunct="1"/>
            <a:r>
              <a:rPr lang="en-US" smtClean="0"/>
              <a:t>Recording initial and final 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17500" y="38100"/>
            <a:ext cx="8637588" cy="1446213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Experiment 3: Reacting 2 solutions together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08963" cy="4114800"/>
          </a:xfrm>
        </p:spPr>
        <p:txBody>
          <a:bodyPr/>
          <a:lstStyle/>
          <a:p>
            <a:pPr eaLnBrk="1" hangingPunct="1"/>
            <a:r>
              <a:rPr lang="en-US" smtClean="0"/>
              <a:t>What type of reaction is this likely to be?</a:t>
            </a:r>
          </a:p>
          <a:p>
            <a:pPr eaLnBrk="1" hangingPunct="1"/>
            <a:r>
              <a:rPr lang="en-US" smtClean="0"/>
              <a:t>Record initial and final temperature</a:t>
            </a:r>
          </a:p>
          <a:p>
            <a:pPr eaLnBrk="1" hangingPunct="1"/>
            <a:r>
              <a:rPr lang="en-US" smtClean="0"/>
              <a:t>As temperature changes how is energy flowing to the thermometer?</a:t>
            </a:r>
          </a:p>
          <a:p>
            <a:pPr eaLnBrk="1" hangingPunct="1"/>
            <a:r>
              <a:rPr lang="en-US" smtClean="0"/>
              <a:t>If energy is release to the surroundings will you see an increase or decrease in temperature?</a:t>
            </a:r>
          </a:p>
          <a:p>
            <a:pPr eaLnBrk="1" hangingPunct="1"/>
            <a:r>
              <a:rPr lang="en-US" smtClean="0"/>
              <a:t>If the reaction needs energy from the surroundings will you see an increase or decrease in temperature?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329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PHYSICAL OR CHEMICAL CHANGE?</vt:lpstr>
      <vt:lpstr>Relative Age of Ms. T’s lunch</vt:lpstr>
      <vt:lpstr>Are You Reactive</vt:lpstr>
      <vt:lpstr>Experiment 1: Mg and compounds</vt:lpstr>
      <vt:lpstr>Experiment 2:  Dissolving Ammonium Chloride in solutions</vt:lpstr>
      <vt:lpstr>Experiment 3: Reacting 2 solutions together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OR CHEMICAL CHANGE?</dc:title>
  <dc:creator>Windows User</dc:creator>
  <cp:lastModifiedBy>Windows User</cp:lastModifiedBy>
  <cp:revision>1</cp:revision>
  <dcterms:created xsi:type="dcterms:W3CDTF">2014-02-26T14:46:54Z</dcterms:created>
  <dcterms:modified xsi:type="dcterms:W3CDTF">2014-02-26T14:48:28Z</dcterms:modified>
</cp:coreProperties>
</file>