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33" d="100"/>
          <a:sy n="33" d="100"/>
        </p:scale>
        <p:origin x="77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0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927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97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42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7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6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3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8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3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2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FA15E3-259B-409D-88A2-4259E6033ED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63AFC1-2DF0-4CD0-BBA0-71CA62EE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3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eaworld.com/en/~/link.aspx?_id=9D0C956E74134E4AA34626AD43CC1F79&amp;_z=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Blackfish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Video Analysis</a:t>
            </a:r>
          </a:p>
        </p:txBody>
      </p:sp>
    </p:spTree>
    <p:extLst>
      <p:ext uri="{BB962C8B-B14F-4D97-AF65-F5344CB8AC3E}">
        <p14:creationId xmlns:p14="http://schemas.microsoft.com/office/powerpoint/2010/main" val="26723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93712" y="1734046"/>
            <a:ext cx="10363826" cy="342410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On December 20, 2013, in response to the criticisms leveled by the movie, SeaWorld published </a:t>
            </a:r>
            <a:r>
              <a:rPr lang="en-US" sz="2800" u="sng" dirty="0">
                <a:hlinkClick r:id="rId2"/>
              </a:rPr>
              <a:t>An Open Letter from SeaWorld</a:t>
            </a:r>
            <a:r>
              <a:rPr lang="en-US" sz="2800" dirty="0"/>
              <a:t> which listed six "important facts about SeaWorld and our work</a:t>
            </a:r>
            <a:r>
              <a:rPr lang="en-US" sz="2800" dirty="0" smtClean="0"/>
              <a:t>.“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/>
              <a:t>Using your own ideas, facts from the movie, and information obtained from Internet research to evaluate SeaWorld's response. </a:t>
            </a:r>
            <a:r>
              <a:rPr lang="en-US" sz="2800" dirty="0" smtClean="0"/>
              <a:t>Create </a:t>
            </a:r>
            <a:r>
              <a:rPr lang="en-US" sz="2800" smtClean="0"/>
              <a:t>a Poster on </a:t>
            </a:r>
            <a:r>
              <a:rPr lang="en-US" sz="2800" dirty="0"/>
              <a:t>the accuracy of SeaWorld's factual claims (so far as you can tell) and the logic of its positions.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94928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</TotalTime>
  <Words>22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Blackfish</vt:lpstr>
      <vt:lpstr>Blackfish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Blackfish</dc:title>
  <dc:creator>Tania Tasneem</dc:creator>
  <cp:lastModifiedBy>Tania Tasneem</cp:lastModifiedBy>
  <cp:revision>1</cp:revision>
  <dcterms:created xsi:type="dcterms:W3CDTF">2014-11-24T17:43:52Z</dcterms:created>
  <dcterms:modified xsi:type="dcterms:W3CDTF">2014-11-24T17:47:17Z</dcterms:modified>
</cp:coreProperties>
</file>