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2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3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52289-41A4-46FE-B92A-4410CAAADDB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BDE35-B8AE-409B-872B-583E1A0CF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5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BDE35-B8AE-409B-872B-583E1A0CF03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33E7-262F-415B-A2C8-D2BDA059DFF8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EE9F-CA2A-4582-9B5D-D59E8AE4C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33E7-262F-415B-A2C8-D2BDA059DFF8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EE9F-CA2A-4582-9B5D-D59E8AE4C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33E7-262F-415B-A2C8-D2BDA059DFF8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EE9F-CA2A-4582-9B5D-D59E8AE4C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33E7-262F-415B-A2C8-D2BDA059DFF8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EE9F-CA2A-4582-9B5D-D59E8AE4C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33E7-262F-415B-A2C8-D2BDA059DFF8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EE9F-CA2A-4582-9B5D-D59E8AE4C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33E7-262F-415B-A2C8-D2BDA059DFF8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EE9F-CA2A-4582-9B5D-D59E8AE4C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33E7-262F-415B-A2C8-D2BDA059DFF8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EE9F-CA2A-4582-9B5D-D59E8AE4C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33E7-262F-415B-A2C8-D2BDA059DFF8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EE9F-CA2A-4582-9B5D-D59E8AE4C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33E7-262F-415B-A2C8-D2BDA059DFF8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EE9F-CA2A-4582-9B5D-D59E8AE4C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33E7-262F-415B-A2C8-D2BDA059DFF8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EE9F-CA2A-4582-9B5D-D59E8AE4C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33E7-262F-415B-A2C8-D2BDA059DFF8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EE9F-CA2A-4582-9B5D-D59E8AE4C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F33E7-262F-415B-A2C8-D2BDA059DFF8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BEE9F-CA2A-4582-9B5D-D59E8AE4C5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stinfoodbank.org/events/signature/canstructio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Canstruction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Challenge!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chance for advisories to build and design sculptures entirely from non-perishable food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8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5964" y="1078310"/>
            <a:ext cx="7052072" cy="4701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MG_87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7864" y="1052910"/>
            <a:ext cx="7128272" cy="4752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IMG_87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1164" y="875110"/>
            <a:ext cx="7661672" cy="5107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_87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9273" y="544910"/>
            <a:ext cx="3845454" cy="5768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87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0714" y="1014810"/>
            <a:ext cx="7242572" cy="4828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Did not win an award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IMG_87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700" y="1295400"/>
            <a:ext cx="3530600" cy="529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7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7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7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0000" dirty="0" smtClean="0">
                <a:solidFill>
                  <a:schemeClr val="accent6">
                    <a:lumMod val="75000"/>
                  </a:schemeClr>
                </a:solidFill>
              </a:rPr>
              <a:t>Your Challenge: Even Bigger and Better!</a:t>
            </a:r>
            <a:endParaRPr lang="en-US" sz="1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http://www.austinfoodbank.org/events/signature/canstruction//</a:t>
            </a:r>
            <a:endParaRPr lang="en-US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RULES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may use any non-perishable food items (they do not have to be just cans).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may NOT use glue, tape, rubber cement or anything else to hold the cans together.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may use paper or cardboard.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may NOT just stack the goods.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may use your imagination, have fun and donate all the goods to Capital Area Food Bank.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have until Tuesday, November 19 to build and design your sculpture.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Sculptures and awards will be given on Tuesday, November 22.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Sculptures from the Past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IMG_87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8455" y="1295400"/>
            <a:ext cx="3387090" cy="5080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MG_8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9814" y="1294210"/>
            <a:ext cx="6404372" cy="4269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MG_87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314" y="1167210"/>
            <a:ext cx="6785372" cy="4523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87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0950" y="352425"/>
            <a:ext cx="4102100" cy="615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87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551" y="1028701"/>
            <a:ext cx="7200899" cy="480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MG_8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6500" y="285750"/>
            <a:ext cx="4191000" cy="628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MG_8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1664" y="1002110"/>
            <a:ext cx="7280672" cy="4853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127</Words>
  <Application>Microsoft Office PowerPoint</Application>
  <PresentationFormat>On-screen Show (4:3)</PresentationFormat>
  <Paragraphs>15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Canstruction Challenge!</vt:lpstr>
      <vt:lpstr>RULES</vt:lpstr>
      <vt:lpstr>Sculptures from the Past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Did not win an award</vt:lpstr>
      <vt:lpstr>   Your Challenge: Even Bigger and Better!</vt:lpstr>
      <vt:lpstr>PowerPoint Presentation</vt:lpstr>
    </vt:vector>
  </TitlesOfParts>
  <Company>Austin Independent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Canstruction Challenge!</dc:title>
  <dc:creator>Windows User</dc:creator>
  <cp:lastModifiedBy>aisd</cp:lastModifiedBy>
  <cp:revision>1</cp:revision>
  <dcterms:created xsi:type="dcterms:W3CDTF">2013-10-15T13:01:07Z</dcterms:created>
  <dcterms:modified xsi:type="dcterms:W3CDTF">2013-10-15T14:16:03Z</dcterms:modified>
</cp:coreProperties>
</file>