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BB7B-4B69-4B3A-A5EB-9890C34DC6A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6108-3562-4A94-A859-54B8058E3B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BB7B-4B69-4B3A-A5EB-9890C34DC6A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6108-3562-4A94-A859-54B8058E3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BB7B-4B69-4B3A-A5EB-9890C34DC6A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6108-3562-4A94-A859-54B8058E3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BB7B-4B69-4B3A-A5EB-9890C34DC6A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6108-3562-4A94-A859-54B8058E3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BB7B-4B69-4B3A-A5EB-9890C34DC6A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6108-3562-4A94-A859-54B8058E3B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BB7B-4B69-4B3A-A5EB-9890C34DC6A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6108-3562-4A94-A859-54B8058E3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BB7B-4B69-4B3A-A5EB-9890C34DC6A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6108-3562-4A94-A859-54B8058E3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BB7B-4B69-4B3A-A5EB-9890C34DC6A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6108-3562-4A94-A859-54B8058E3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BB7B-4B69-4B3A-A5EB-9890C34DC6A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6108-3562-4A94-A859-54B8058E3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BB7B-4B69-4B3A-A5EB-9890C34DC6A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6108-3562-4A94-A859-54B8058E3B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429BB7B-4B69-4B3A-A5EB-9890C34DC6A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C046108-3562-4A94-A859-54B8058E3B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29BB7B-4B69-4B3A-A5EB-9890C34DC6A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046108-3562-4A94-A859-54B8058E3B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2mec3vgea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Coriolis</a:t>
            </a:r>
            <a:r>
              <a:rPr lang="en-US" dirty="0" smtClean="0"/>
              <a:t> Effect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What is it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does it affect large scale systems on Earth?</a:t>
            </a:r>
          </a:p>
          <a:p>
            <a:r>
              <a:rPr lang="en-US" dirty="0" smtClean="0"/>
              <a:t>How is it related to hurricanes?</a:t>
            </a:r>
          </a:p>
          <a:p>
            <a:r>
              <a:rPr lang="en-US" dirty="0" smtClean="0"/>
              <a:t>Which direction are paths deflected in the northern hemisphere?</a:t>
            </a:r>
          </a:p>
          <a:p>
            <a:r>
              <a:rPr lang="en-US" dirty="0" smtClean="0"/>
              <a:t>Which direction are paths deflected in the southern hemisphere?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</TotalTime>
  <Words>43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Coriolis Effect 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Coriolis Effect </dc:title>
  <dc:creator>Windows User</dc:creator>
  <cp:lastModifiedBy>Windows User</cp:lastModifiedBy>
  <cp:revision>2</cp:revision>
  <dcterms:created xsi:type="dcterms:W3CDTF">2014-09-05T14:00:48Z</dcterms:created>
  <dcterms:modified xsi:type="dcterms:W3CDTF">2014-09-05T14:04:30Z</dcterms:modified>
</cp:coreProperties>
</file>