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7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8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4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0871-7E73-4A5B-A49D-E25A519CF3B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F2CD-A1BC-4C15-82DE-72121C4BF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7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oLUlN9gWV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IV. Real Molecules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Classify the bond in each of the following as nonpolar, polar, </a:t>
            </a:r>
            <a:r>
              <a:rPr lang="en-US"/>
              <a:t>or </a:t>
            </a:r>
            <a:r>
              <a:rPr lang="en-US" smtClean="0"/>
              <a:t>ionic SEE THE FOLLOWING SLIDES FOR HELP: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NaF</a:t>
            </a:r>
            <a:endParaRPr lang="en-US" dirty="0"/>
          </a:p>
          <a:p>
            <a:pPr lvl="1"/>
            <a:r>
              <a:rPr lang="en-US" dirty="0" err="1"/>
              <a:t>KCl</a:t>
            </a:r>
            <a:endParaRPr lang="en-US" dirty="0"/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 err="1"/>
              <a:t>ICl</a:t>
            </a:r>
            <a:endParaRPr lang="en-US" dirty="0"/>
          </a:p>
          <a:p>
            <a:pPr lvl="1"/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0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</a:t>
            </a:r>
            <a:r>
              <a:rPr lang="en-US" dirty="0" err="1" smtClean="0"/>
              <a:t>Electronegativty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this video about </a:t>
            </a:r>
            <a:r>
              <a:rPr lang="en-US" dirty="0" smtClean="0">
                <a:hlinkClick r:id="rId2"/>
              </a:rPr>
              <a:t>electronegativity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 err="1" smtClean="0"/>
              <a:t>Phet</a:t>
            </a:r>
            <a:r>
              <a:rPr lang="en-US" dirty="0" smtClean="0"/>
              <a:t> electronegativity: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You will only be exploring the simulation for the two atoms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For each part, make sure you go in order of PREDICT, EXPLAIN then Observe, Explain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real molecules may or may not work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it doesn’t work, go to next slide</a:t>
            </a:r>
          </a:p>
        </p:txBody>
      </p:sp>
    </p:spTree>
    <p:extLst>
      <p:ext uri="{BB962C8B-B14F-4D97-AF65-F5344CB8AC3E}">
        <p14:creationId xmlns:p14="http://schemas.microsoft.com/office/powerpoint/2010/main" val="353458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98" y="1717965"/>
            <a:ext cx="8701029" cy="3721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0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IV. Electronegativity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87127"/>
              </p:ext>
            </p:extLst>
          </p:nvPr>
        </p:nvGraphicFramePr>
        <p:xfrm>
          <a:off x="1122219" y="1565562"/>
          <a:ext cx="9227124" cy="459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6525"/>
                <a:gridCol w="1316525"/>
                <a:gridCol w="1316525"/>
                <a:gridCol w="1316525"/>
                <a:gridCol w="1316525"/>
                <a:gridCol w="1316525"/>
                <a:gridCol w="1327974"/>
              </a:tblGrid>
              <a:tr h="9199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99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99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99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99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26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153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Part IV. Real Molecules </vt:lpstr>
      <vt:lpstr>Exploring Electronegativty</vt:lpstr>
      <vt:lpstr>PowerPoint Presentation</vt:lpstr>
      <vt:lpstr>Part IV. Electronegativity Chart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Electronegativty</dc:title>
  <dc:creator>Tania Tasneem</dc:creator>
  <cp:lastModifiedBy>Tania Tasneem</cp:lastModifiedBy>
  <cp:revision>2</cp:revision>
  <dcterms:created xsi:type="dcterms:W3CDTF">2018-02-05T18:48:25Z</dcterms:created>
  <dcterms:modified xsi:type="dcterms:W3CDTF">2018-02-05T19:03:27Z</dcterms:modified>
</cp:coreProperties>
</file>