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C0F065-7029-4A9C-B500-F76887A4671A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202E92-F7E5-4716-8832-1CB356D97C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Establishing Paternity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other responsibilities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Titles for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is Rhonda’s ex-husband. They were divorced 6 months before her baby, fathered by Luis, was born. John didn’t appear in court for the divorce and </a:t>
            </a:r>
            <a:br>
              <a:rPr lang="en-US" dirty="0" smtClean="0"/>
            </a:br>
            <a:r>
              <a:rPr lang="en-US" dirty="0" smtClean="0"/>
              <a:t>Rhonda didn’t tell the court she was pregnant. John doesn’t want to pay child support for a baby that is not his. Luis has acknowledged that he is the father, but he did not come to the hospital to sign the AOP.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establish paternity?</a:t>
            </a:r>
          </a:p>
          <a:p>
            <a:r>
              <a:rPr lang="en-US" dirty="0" smtClean="0"/>
              <a:t>Do you need an attorney to do this?</a:t>
            </a:r>
          </a:p>
          <a:p>
            <a:r>
              <a:rPr lang="en-US" dirty="0" smtClean="0"/>
              <a:t>How can you prove paternity?</a:t>
            </a:r>
          </a:p>
          <a:p>
            <a:r>
              <a:rPr lang="en-US" dirty="0" smtClean="0"/>
              <a:t>Does paternity have to be proved through genetic testing?</a:t>
            </a:r>
          </a:p>
          <a:p>
            <a:r>
              <a:rPr lang="en-US" dirty="0" smtClean="0"/>
              <a:t>How ready do you think you would be to deal with childbirth?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Pathways to Paternity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AOP</a:t>
            </a:r>
          </a:p>
          <a:p>
            <a:r>
              <a:rPr lang="en-US" dirty="0" smtClean="0"/>
              <a:t>Paternity Agreed Court Order</a:t>
            </a:r>
          </a:p>
          <a:p>
            <a:r>
              <a:rPr lang="en-US" dirty="0" smtClean="0"/>
              <a:t>Paternity Petition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establish paternity?</a:t>
            </a:r>
          </a:p>
          <a:p>
            <a:r>
              <a:rPr lang="en-US" dirty="0" smtClean="0"/>
              <a:t>How did the parents establish paternity?</a:t>
            </a:r>
          </a:p>
          <a:p>
            <a:r>
              <a:rPr lang="en-US" dirty="0" smtClean="0"/>
              <a:t>How does not having a father affect the child?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does Ms. T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overhead marker to fill out the blanks for questions 1-5</a:t>
            </a:r>
          </a:p>
          <a:p>
            <a:r>
              <a:rPr lang="en-US" dirty="0" smtClean="0"/>
              <a:t>How much did Ms. </a:t>
            </a:r>
            <a:r>
              <a:rPr lang="en-US" dirty="0" err="1" smtClean="0"/>
              <a:t>Tasneem</a:t>
            </a:r>
            <a:r>
              <a:rPr lang="en-US" dirty="0" smtClean="0"/>
              <a:t> save that month?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babies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list of 10 things you think a baby needs</a:t>
            </a:r>
          </a:p>
          <a:p>
            <a:r>
              <a:rPr lang="en-US" dirty="0" smtClean="0"/>
              <a:t>Research around and find an average cost for each item on your list</a:t>
            </a:r>
          </a:p>
          <a:p>
            <a:r>
              <a:rPr lang="en-US" dirty="0" smtClean="0"/>
              <a:t>How would Ms. </a:t>
            </a:r>
            <a:r>
              <a:rPr lang="en-US" dirty="0" err="1" smtClean="0"/>
              <a:t>Tasneem</a:t>
            </a:r>
            <a:r>
              <a:rPr lang="en-US" dirty="0" smtClean="0"/>
              <a:t> afford to pay for this on top of her monthly bills </a:t>
            </a:r>
            <a:r>
              <a:rPr lang="en-US" smtClean="0"/>
              <a:t>and obligations?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202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Establishing Paternity</vt:lpstr>
      <vt:lpstr>Different Titles for Fathers</vt:lpstr>
      <vt:lpstr>Video Clip #3</vt:lpstr>
      <vt:lpstr>3 Pathways to Paternity</vt:lpstr>
      <vt:lpstr>Video Clip #4</vt:lpstr>
      <vt:lpstr>How Much does Ms. T make?</vt:lpstr>
      <vt:lpstr>How much do babies cost?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Paternity</dc:title>
  <dc:creator>Windows User</dc:creator>
  <cp:lastModifiedBy>Windows User</cp:lastModifiedBy>
  <cp:revision>4</cp:revision>
  <dcterms:created xsi:type="dcterms:W3CDTF">2012-05-18T14:42:53Z</dcterms:created>
  <dcterms:modified xsi:type="dcterms:W3CDTF">2012-05-18T15:07:25Z</dcterms:modified>
</cp:coreProperties>
</file>