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50EC94-BE2E-48C5-B80B-3FE9567BA23E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51F670F-77C3-4AB3-BF98-1CF33A86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six weeks Journal Prompt: Fashion </a:t>
            </a:r>
            <a:r>
              <a:rPr lang="en-US" dirty="0" smtClean="0"/>
              <a:t>a Fish: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82000" cy="5224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What </a:t>
            </a:r>
            <a:r>
              <a:rPr lang="en-US" sz="2800" dirty="0" smtClean="0"/>
              <a:t>types of adaptations did </a:t>
            </a:r>
            <a:r>
              <a:rPr lang="en-US" sz="2800" dirty="0" smtClean="0"/>
              <a:t>the organisms </a:t>
            </a:r>
            <a:r>
              <a:rPr lang="en-US" sz="2800" dirty="0" smtClean="0"/>
              <a:t>have in order to most suit their habitat?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Be specific in your description of the organism and its particular adaptation.  </a:t>
            </a:r>
            <a:endParaRPr lang="en-US" sz="2800" dirty="0" smtClean="0"/>
          </a:p>
          <a:p>
            <a:pPr lvl="1">
              <a:buFont typeface="Wingdings" pitchFamily="2" charset="2"/>
              <a:buChar char="v"/>
            </a:pPr>
            <a:r>
              <a:rPr lang="en-US" sz="2600" dirty="0" smtClean="0"/>
              <a:t>Things </a:t>
            </a:r>
            <a:r>
              <a:rPr lang="en-US" sz="2600" dirty="0" smtClean="0"/>
              <a:t>to </a:t>
            </a:r>
            <a:r>
              <a:rPr lang="en-US" sz="2600" dirty="0" smtClean="0"/>
              <a:t>consider: </a:t>
            </a:r>
            <a:r>
              <a:rPr lang="en-US" sz="2600" dirty="0" smtClean="0"/>
              <a:t>protective coloration/camouflage, body shape or form, mouth type or feeding behavior, reproduction, etc.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How are these specific adaptations advantageous the organism?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 a Fish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763000" cy="52244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Design phase 1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1 fish per group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Adaptations must accurately reflect adaptations of real fish in Texas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Use internet resources to help you identify these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Name your organism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How are its specific </a:t>
            </a:r>
            <a:r>
              <a:rPr lang="en-US" sz="2800" smtClean="0"/>
              <a:t>adaptations advantageous?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109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Verdana</vt:lpstr>
      <vt:lpstr>Wingdings</vt:lpstr>
      <vt:lpstr>Wingdings 2</vt:lpstr>
      <vt:lpstr>Verve</vt:lpstr>
      <vt:lpstr>2nd six weeks Journal Prompt: Fashion a Fish: 1</vt:lpstr>
      <vt:lpstr>Fashion a Fish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a Fish</dc:title>
  <dc:creator>Windows User</dc:creator>
  <cp:lastModifiedBy>Tania Tasneem</cp:lastModifiedBy>
  <cp:revision>7</cp:revision>
  <dcterms:created xsi:type="dcterms:W3CDTF">2011-02-28T13:37:22Z</dcterms:created>
  <dcterms:modified xsi:type="dcterms:W3CDTF">2014-10-03T18:14:37Z</dcterms:modified>
</cp:coreProperties>
</file>