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0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0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0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5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3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9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7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5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6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EBF-30B8-45F4-B963-002468688F7E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65293-B4D5-48A3-8A5D-E24F2F7F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6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QlFKT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Formation and Life Cycle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tropical cyclone? How are they identified?</a:t>
            </a:r>
          </a:p>
          <a:p>
            <a:r>
              <a:rPr lang="en-US" dirty="0" smtClean="0"/>
              <a:t>Describe the </a:t>
            </a:r>
            <a:r>
              <a:rPr lang="en-US" dirty="0" err="1" smtClean="0"/>
              <a:t>Saffir</a:t>
            </a:r>
            <a:r>
              <a:rPr lang="en-US" dirty="0" smtClean="0"/>
              <a:t> </a:t>
            </a:r>
            <a:r>
              <a:rPr lang="en-US" smtClean="0"/>
              <a:t>Simpson Scale?</a:t>
            </a:r>
          </a:p>
          <a:p>
            <a:r>
              <a:rPr lang="en-US" dirty="0" smtClean="0"/>
              <a:t>Watch the video </a:t>
            </a:r>
            <a:r>
              <a:rPr lang="en-US" dirty="0" smtClean="0">
                <a:hlinkClick r:id="rId2"/>
              </a:rPr>
              <a:t>https://goo.gl/QlFKT6</a:t>
            </a:r>
            <a:r>
              <a:rPr lang="en-US" dirty="0" smtClean="0"/>
              <a:t> (If the link doesn’t work, call Ms. Tasneem over) It’s an ABC video by Ginger Zee</a:t>
            </a:r>
          </a:p>
          <a:p>
            <a:r>
              <a:rPr lang="en-US" dirty="0" smtClean="0"/>
              <a:t>Answer these questions:</a:t>
            </a:r>
          </a:p>
          <a:p>
            <a:pPr lvl="1"/>
            <a:r>
              <a:rPr lang="en-US" dirty="0" smtClean="0"/>
              <a:t>Where do hurricanes originate?</a:t>
            </a:r>
          </a:p>
          <a:p>
            <a:pPr lvl="1"/>
            <a:r>
              <a:rPr lang="en-US" dirty="0" smtClean="0"/>
              <a:t>How would you describe the pressure associated with these storms? Using the activities we’ve done in class why does this make sense?</a:t>
            </a:r>
          </a:p>
          <a:p>
            <a:pPr lvl="1"/>
            <a:r>
              <a:rPr lang="en-US" dirty="0" smtClean="0"/>
              <a:t>List the key ingredients for these cyclones to develop.</a:t>
            </a:r>
          </a:p>
          <a:p>
            <a:pPr lvl="1"/>
            <a:r>
              <a:rPr lang="en-US" dirty="0" smtClean="0"/>
              <a:t>Why do you think the eye is the calmest part of the hurricane? (Think about what the air is doing inside the eye)</a:t>
            </a:r>
          </a:p>
          <a:p>
            <a:pPr lvl="1"/>
            <a:r>
              <a:rPr lang="en-US" dirty="0" smtClean="0"/>
              <a:t>Why is the </a:t>
            </a:r>
            <a:r>
              <a:rPr lang="en-US" dirty="0" err="1" smtClean="0"/>
              <a:t>eyewall</a:t>
            </a:r>
            <a:r>
              <a:rPr lang="en-US" dirty="0" smtClean="0"/>
              <a:t> the most destructive part of a hurricane?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9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Formation and 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1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Hurricane Formation and Life Cycle </vt:lpstr>
      <vt:lpstr>Hurricane Formation and Life Cycle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Formation and Life Cycle</dc:title>
  <dc:creator>Tania Tasneem</dc:creator>
  <cp:lastModifiedBy>Tania Tasneem</cp:lastModifiedBy>
  <cp:revision>2</cp:revision>
  <dcterms:created xsi:type="dcterms:W3CDTF">2017-09-13T00:37:21Z</dcterms:created>
  <dcterms:modified xsi:type="dcterms:W3CDTF">2017-09-13T00:47:17Z</dcterms:modified>
</cp:coreProperties>
</file>