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313" r:id="rId2"/>
    <p:sldId id="314" r:id="rId3"/>
    <p:sldId id="304" r:id="rId4"/>
    <p:sldId id="316" r:id="rId5"/>
    <p:sldId id="312" r:id="rId6"/>
    <p:sldId id="315" r:id="rId7"/>
    <p:sldId id="311" r:id="rId8"/>
    <p:sldId id="308" r:id="rId9"/>
    <p:sldId id="307" r:id="rId10"/>
    <p:sldId id="31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5" autoAdjust="0"/>
  </p:normalViewPr>
  <p:slideViewPr>
    <p:cSldViewPr>
      <p:cViewPr varScale="1">
        <p:scale>
          <a:sx n="49" d="100"/>
          <a:sy n="49" d="100"/>
        </p:scale>
        <p:origin x="11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9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E5CE71-241D-4F2F-A173-0B2DB951A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F1EB3-5B41-48BF-895D-D0B0502657C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2F927-0E81-466C-B97C-EE4C22233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171052-6FCB-4B30-BDA1-F838A528FD7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0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72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3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6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2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0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6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0842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D83B70-E6DB-433F-BCED-57664C2A3B5B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9/19/2017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80C27-1EF3-4C3D-96CE-65899BBB816D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2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2mec3vgea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why-hurricanes-spin-counterclockwise-2017-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uweather.com/en/hurrican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US/video/hurricanes-form-explained-ginger-zee-42622367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FG7YcIDcI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vs.gsfc.nasa.gov/vis/a000000/a003500/a003553/ike0904sparta1280x720_30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up the </a:t>
            </a:r>
            <a:r>
              <a:rPr lang="en-US" dirty="0" err="1" smtClean="0"/>
              <a:t>Coriolis</a:t>
            </a:r>
            <a:r>
              <a:rPr lang="en-US" dirty="0" smtClean="0"/>
              <a:t> Effect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*</a:t>
            </a:r>
            <a:r>
              <a:rPr lang="en-US" dirty="0" smtClean="0"/>
              <a:t> = Spinner of the globe</a:t>
            </a:r>
          </a:p>
          <a:p>
            <a:r>
              <a:rPr lang="en-US" sz="4000" b="1" dirty="0" smtClean="0"/>
              <a:t>1</a:t>
            </a:r>
            <a:endParaRPr lang="en-US" dirty="0"/>
          </a:p>
          <a:p>
            <a:pPr lvl="1"/>
            <a:r>
              <a:rPr lang="en-US" dirty="0" smtClean="0"/>
              <a:t>Draw </a:t>
            </a:r>
            <a:r>
              <a:rPr lang="en-US" dirty="0"/>
              <a:t>a straight line from the North Pole to the Equator. This will be our reference </a:t>
            </a:r>
            <a:r>
              <a:rPr lang="en-US" dirty="0" smtClean="0"/>
              <a:t>line</a:t>
            </a:r>
          </a:p>
          <a:p>
            <a:r>
              <a:rPr lang="en-US" sz="4000" b="1" dirty="0" smtClean="0"/>
              <a:t>2</a:t>
            </a:r>
            <a:endParaRPr lang="en-US" dirty="0"/>
          </a:p>
          <a:p>
            <a:pPr lvl="1"/>
            <a:r>
              <a:rPr lang="en-US" dirty="0" smtClean="0"/>
              <a:t>Attempt to draw a straight line from the North Pole to the Equator as the spinner gently spins the globe</a:t>
            </a:r>
          </a:p>
          <a:p>
            <a:r>
              <a:rPr lang="en-US" sz="4000" b="1" dirty="0" smtClean="0"/>
              <a:t>3</a:t>
            </a:r>
            <a:r>
              <a:rPr lang="en-US" dirty="0" smtClean="0"/>
              <a:t>= Southern hemisphere</a:t>
            </a:r>
          </a:p>
          <a:p>
            <a:r>
              <a:rPr lang="en-US" dirty="0" smtClean="0"/>
              <a:t>Groups of 3 = combine #2 and #3</a:t>
            </a:r>
          </a:p>
        </p:txBody>
      </p:sp>
    </p:spTree>
    <p:extLst>
      <p:ext uri="{BB962C8B-B14F-4D97-AF65-F5344CB8AC3E}">
        <p14:creationId xmlns:p14="http://schemas.microsoft.com/office/powerpoint/2010/main" val="38614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It’s worth sketching the parts…</a:t>
            </a:r>
          </a:p>
        </p:txBody>
      </p:sp>
      <p:pic>
        <p:nvPicPr>
          <p:cNvPr id="5123" name="Content Placeholder 3" descr="comet-x-se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2455" y="2057400"/>
            <a:ext cx="7978775" cy="4525963"/>
          </a:xfrm>
        </p:spPr>
      </p:pic>
    </p:spTree>
    <p:extLst>
      <p:ext uri="{BB962C8B-B14F-4D97-AF65-F5344CB8AC3E}">
        <p14:creationId xmlns:p14="http://schemas.microsoft.com/office/powerpoint/2010/main" val="34093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Coriolis</a:t>
            </a:r>
            <a:r>
              <a:rPr lang="en-US" dirty="0" smtClean="0"/>
              <a:t> Effect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What is 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does it affect large scale systems on Earth?</a:t>
            </a:r>
          </a:p>
          <a:p>
            <a:r>
              <a:rPr lang="en-US" dirty="0" smtClean="0"/>
              <a:t>How is it related to hurricanes?</a:t>
            </a:r>
          </a:p>
          <a:p>
            <a:r>
              <a:rPr lang="en-US" dirty="0" smtClean="0"/>
              <a:t>Which direction are paths deflected in the northern hemisphere?</a:t>
            </a:r>
          </a:p>
          <a:p>
            <a:r>
              <a:rPr lang="en-US" dirty="0" smtClean="0"/>
              <a:t>Which direction are paths deflected in the southern hemisphere?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1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96732"/>
            <a:ext cx="6019800" cy="4953385"/>
          </a:xfrm>
        </p:spPr>
      </p:pic>
      <p:sp>
        <p:nvSpPr>
          <p:cNvPr id="8" name="TextBox 7"/>
          <p:cNvSpPr txBox="1"/>
          <p:nvPr/>
        </p:nvSpPr>
        <p:spPr>
          <a:xfrm>
            <a:off x="990600" y="609600"/>
            <a:ext cx="7086600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hlinkClick r:id="rId3"/>
              </a:rPr>
              <a:t>How does </a:t>
            </a:r>
            <a:r>
              <a:rPr lang="en-US" sz="3200" dirty="0" err="1" smtClean="0">
                <a:solidFill>
                  <a:srgbClr val="0070C0"/>
                </a:solidFill>
                <a:hlinkClick r:id="rId3"/>
              </a:rPr>
              <a:t>coriolis</a:t>
            </a:r>
            <a:r>
              <a:rPr lang="en-US" sz="3200" dirty="0">
                <a:solidFill>
                  <a:srgbClr val="0070C0"/>
                </a:solidFill>
                <a:hlinkClick r:id="rId3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hlinkClick r:id="rId3"/>
              </a:rPr>
              <a:t>effect affect hurricanes?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vs. Australia</a:t>
            </a:r>
          </a:p>
        </p:txBody>
      </p:sp>
      <p:sp>
        <p:nvSpPr>
          <p:cNvPr id="13315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“Hurricane” Dean</a:t>
            </a:r>
          </a:p>
        </p:txBody>
      </p:sp>
      <p:pic>
        <p:nvPicPr>
          <p:cNvPr id="13316" name="Content Placeholder 9" descr="1024px-Dean_20_aug_2007_1841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7707" y="2491229"/>
            <a:ext cx="3951288" cy="3951288"/>
          </a:xfrm>
        </p:spPr>
      </p:pic>
      <p:sp>
        <p:nvSpPr>
          <p:cNvPr id="13317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“Cyclone” Monica</a:t>
            </a:r>
          </a:p>
        </p:txBody>
      </p:sp>
      <p:pic>
        <p:nvPicPr>
          <p:cNvPr id="13318" name="Content Placeholder 10" descr="808px-Tropical_Cyclone_Monica_200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399" y="2491229"/>
            <a:ext cx="3121025" cy="3951288"/>
          </a:xfrm>
        </p:spPr>
      </p:pic>
    </p:spTree>
    <p:extLst>
      <p:ext uri="{BB962C8B-B14F-4D97-AF65-F5344CB8AC3E}">
        <p14:creationId xmlns:p14="http://schemas.microsoft.com/office/powerpoint/2010/main" val="40470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eozoneblog.files.wordpress.com/2014/05/globalwrappedclipp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9" y="1981200"/>
            <a:ext cx="901050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66800"/>
            <a:ext cx="82296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hlinkClick r:id="rId3"/>
              </a:rPr>
              <a:t>Hurricane Tracks 1985_2005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68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>
                <a:hlinkClick r:id="rId3"/>
              </a:rPr>
              <a:t>Hurricane Origin &amp; Lifecycle</a:t>
            </a:r>
            <a:endParaRPr lang="en-US" dirty="0"/>
          </a:p>
        </p:txBody>
      </p:sp>
      <p:pic>
        <p:nvPicPr>
          <p:cNvPr id="4" name="NEFG7YcIDc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7200" y="2971800"/>
            <a:ext cx="568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5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cons.wxug.com/data/images/sst_basin/at_sst_m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868213" cy="49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Saffir</a:t>
            </a:r>
            <a:r>
              <a:rPr lang="en-US" dirty="0" smtClean="0"/>
              <a:t>-Simpson Scale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34965"/>
              </p:ext>
            </p:extLst>
          </p:nvPr>
        </p:nvGraphicFramePr>
        <p:xfrm>
          <a:off x="26276" y="1447800"/>
          <a:ext cx="8762999" cy="5507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044"/>
                <a:gridCol w="1400780"/>
                <a:gridCol w="1424916"/>
                <a:gridCol w="1400780"/>
                <a:gridCol w="1400780"/>
                <a:gridCol w="1660699"/>
              </a:tblGrid>
              <a:tr h="1091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Category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Wind Speed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(mph)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Wind Speed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(km/</a:t>
                      </a:r>
                      <a:r>
                        <a:rPr lang="en-US" sz="2400" b="1" dirty="0" err="1">
                          <a:effectLst/>
                        </a:rPr>
                        <a:t>hr</a:t>
                      </a:r>
                      <a:r>
                        <a:rPr lang="en-US" sz="2400" b="1" dirty="0">
                          <a:effectLst/>
                        </a:rPr>
                        <a:t>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Wind Speed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</a:t>
                      </a:r>
                      <a:r>
                        <a:rPr lang="en-US" sz="2400" b="1" dirty="0" err="1">
                          <a:effectLst/>
                        </a:rPr>
                        <a:t>kt</a:t>
                      </a:r>
                      <a:r>
                        <a:rPr lang="en-US" sz="2400" b="1" dirty="0">
                          <a:effectLst/>
                        </a:rPr>
                        <a:t>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Storm Surge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(ft.)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Stage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6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Less than 39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Less than 62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Less than 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Tropical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Depression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6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39-73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63-118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34-63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Tropical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Storm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74-95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119-153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64-82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3-5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96-110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154-177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83-95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6-8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111-130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178-209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96-112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9-12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131-155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210-249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113-136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13-18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1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More than 155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More than 249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More than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More than 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Hurricane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hlinkClick r:id="rId2"/>
              </a:rPr>
              <a:t>NASA visualization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803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3554</TotalTime>
  <Words>231</Words>
  <Application>Microsoft Office PowerPoint</Application>
  <PresentationFormat>On-screen Show (4:3)</PresentationFormat>
  <Paragraphs>80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Tahoma</vt:lpstr>
      <vt:lpstr>Times New Roman</vt:lpstr>
      <vt:lpstr>Wingdings 2</vt:lpstr>
      <vt:lpstr>Flow</vt:lpstr>
      <vt:lpstr>Clearing up the Coriolis Effect </vt:lpstr>
      <vt:lpstr>Coriolis Effect </vt:lpstr>
      <vt:lpstr>PowerPoint Presentation</vt:lpstr>
      <vt:lpstr>U.S. vs. Australia</vt:lpstr>
      <vt:lpstr>PowerPoint Presentation</vt:lpstr>
      <vt:lpstr>Hurricane Origin &amp; Lifecycle</vt:lpstr>
      <vt:lpstr>PowerPoint Presentation</vt:lpstr>
      <vt:lpstr>Saffir-Simpson Scale</vt:lpstr>
      <vt:lpstr>What do you see?</vt:lpstr>
      <vt:lpstr>It’s worth sketching the parts…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EARTH SCIENCE!</dc:title>
  <dc:creator>TANIA TASNEEM</dc:creator>
  <cp:lastModifiedBy>Tania Tasneem</cp:lastModifiedBy>
  <cp:revision>278</cp:revision>
  <cp:lastPrinted>1601-01-01T00:00:00Z</cp:lastPrinted>
  <dcterms:created xsi:type="dcterms:W3CDTF">2007-08-22T02:06:03Z</dcterms:created>
  <dcterms:modified xsi:type="dcterms:W3CDTF">2017-09-19T13:19:54Z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TC010690261033</vt:lpwstr>
  </property>
</Properties>
</file>