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C0ACDAA-4221-465E-9FA7-B9E3544BC392}" type="datetimeFigureOut">
              <a:rPr lang="en-US" smtClean="0"/>
              <a:pPr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7A35633-6126-4F68-B764-3B3B35995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hurricane?</a:t>
            </a:r>
          </a:p>
          <a:p>
            <a:r>
              <a:rPr lang="en-US" dirty="0" smtClean="0"/>
              <a:t>Where do most hurricanes originate?</a:t>
            </a:r>
          </a:p>
          <a:p>
            <a:r>
              <a:rPr lang="en-US" dirty="0" smtClean="0"/>
              <a:t>What factors are necessary for a hurricane to form?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and Redistribution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heat different from temperature?</a:t>
            </a:r>
          </a:p>
          <a:p>
            <a:r>
              <a:rPr lang="en-US" dirty="0" smtClean="0"/>
              <a:t>In the molecular motion lab, did the beaker of warm water have more heat or higher temperature than the cold water beaker?</a:t>
            </a:r>
          </a:p>
          <a:p>
            <a:r>
              <a:rPr lang="en-US" dirty="0" smtClean="0"/>
              <a:t>How is heat transferred from the surface to the atmosphere?</a:t>
            </a:r>
          </a:p>
          <a:p>
            <a:r>
              <a:rPr lang="en-US" dirty="0" smtClean="0"/>
              <a:t>Did we see conduction or convection in the lab?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363</TotalTime>
  <Words>83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Hurricanes</vt:lpstr>
      <vt:lpstr>Hurricanes</vt:lpstr>
      <vt:lpstr>Lab and Redistribution Reading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Hurricanes</dc:title>
  <dc:creator>Windows User</dc:creator>
  <cp:lastModifiedBy>Windows User</cp:lastModifiedBy>
  <cp:revision>37</cp:revision>
  <dcterms:created xsi:type="dcterms:W3CDTF">2012-09-06T19:04:18Z</dcterms:created>
  <dcterms:modified xsi:type="dcterms:W3CDTF">2012-09-07T18:41:40Z</dcterms:modified>
</cp:coreProperties>
</file>