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ADB9FE-D83A-4529-8BCD-840015F5F411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72DA01-2B55-4545-95C1-C68D5E9B3B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mark-salata-how-taking-a-bath-led-to-archimedes-princip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HW</a:t>
            </a:r>
          </a:p>
          <a:p>
            <a:r>
              <a:rPr lang="en-US" dirty="0" smtClean="0"/>
              <a:t>On your table using the chalk:</a:t>
            </a:r>
          </a:p>
          <a:p>
            <a:pPr lvl="1"/>
            <a:r>
              <a:rPr lang="en-US" dirty="0" smtClean="0"/>
              <a:t>Draw the diagram that shows crust, mantle, lithosphere, and </a:t>
            </a:r>
            <a:r>
              <a:rPr lang="en-US" dirty="0" err="1" smtClean="0"/>
              <a:t>asthenosphere</a:t>
            </a:r>
            <a:endParaRPr lang="en-US" dirty="0" smtClean="0"/>
          </a:p>
          <a:p>
            <a:pPr lvl="1"/>
            <a:r>
              <a:rPr lang="en-US" dirty="0" smtClean="0"/>
              <a:t>Draw a T chart that compares the thickness and composition of Oceanic and Continental </a:t>
            </a:r>
            <a:r>
              <a:rPr lang="en-US" dirty="0" smtClean="0"/>
              <a:t>Crust</a:t>
            </a:r>
          </a:p>
          <a:p>
            <a:r>
              <a:rPr lang="en-US" dirty="0" smtClean="0"/>
              <a:t>How would you define a plate?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 </a:t>
            </a:r>
            <a:r>
              <a:rPr lang="en-US" dirty="0" err="1" smtClean="0"/>
              <a:t>ed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Archimedes Principle</a:t>
            </a:r>
            <a:endParaRPr lang="en-US" dirty="0" smtClean="0"/>
          </a:p>
          <a:p>
            <a:r>
              <a:rPr lang="en-US" dirty="0" smtClean="0"/>
              <a:t>What is density?</a:t>
            </a:r>
          </a:p>
          <a:p>
            <a:r>
              <a:rPr lang="en-US" dirty="0" smtClean="0"/>
              <a:t>How did Archimedes measure the VOLUME of the King’s crown?</a:t>
            </a:r>
          </a:p>
          <a:p>
            <a:r>
              <a:rPr lang="en-US" dirty="0" smtClean="0"/>
              <a:t>How might </a:t>
            </a:r>
            <a:r>
              <a:rPr lang="en-US" dirty="0" err="1" smtClean="0"/>
              <a:t>archimedes</a:t>
            </a:r>
            <a:r>
              <a:rPr lang="en-US" dirty="0" smtClean="0"/>
              <a:t> principle be useful to geologist in determining the density of the rocks which make up the earth’s crust?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more dense: basalt or granite?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BASALT SAMPLES:</a:t>
            </a:r>
          </a:p>
          <a:p>
            <a:pPr lvl="1"/>
            <a:r>
              <a:rPr lang="en-US" dirty="0" smtClean="0"/>
              <a:t>Antarctica</a:t>
            </a:r>
          </a:p>
          <a:p>
            <a:pPr lvl="1"/>
            <a:r>
              <a:rPr lang="en-US" dirty="0" smtClean="0"/>
              <a:t>Australia</a:t>
            </a:r>
          </a:p>
          <a:p>
            <a:pPr lvl="1"/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GRANITE SAMPLES:</a:t>
            </a:r>
          </a:p>
          <a:p>
            <a:pPr lvl="1"/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S. America</a:t>
            </a:r>
          </a:p>
          <a:p>
            <a:pPr lvl="1"/>
            <a:r>
              <a:rPr lang="en-US" dirty="0" smtClean="0"/>
              <a:t>Europe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Density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 smtClean="0"/>
              <a:t>the </a:t>
            </a:r>
            <a:r>
              <a:rPr lang="en-US" dirty="0" smtClean="0"/>
              <a:t>mass of </a:t>
            </a:r>
            <a:r>
              <a:rPr lang="en-US" dirty="0" smtClean="0"/>
              <a:t>a rock sample to .01 g: </a:t>
            </a:r>
            <a:r>
              <a:rPr lang="en-US" dirty="0" smtClean="0"/>
              <a:t> __________g 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Tie </a:t>
            </a:r>
            <a:r>
              <a:rPr lang="en-US" dirty="0" smtClean="0"/>
              <a:t>string to rock </a:t>
            </a:r>
            <a:r>
              <a:rPr lang="en-US" dirty="0" smtClean="0"/>
              <a:t>sample. Carefully </a:t>
            </a:r>
            <a:r>
              <a:rPr lang="en-US" dirty="0" smtClean="0"/>
              <a:t>lower rock by string into displacement </a:t>
            </a:r>
            <a:r>
              <a:rPr lang="en-US" dirty="0" smtClean="0"/>
              <a:t>can.</a:t>
            </a:r>
          </a:p>
          <a:p>
            <a:pPr marL="633222" indent="-514350">
              <a:buNone/>
            </a:pPr>
            <a:r>
              <a:rPr lang="en-US" dirty="0" smtClean="0"/>
              <a:t>	Record </a:t>
            </a:r>
            <a:r>
              <a:rPr lang="en-US" dirty="0" smtClean="0"/>
              <a:t>volume of displaced water to 0.1 </a:t>
            </a:r>
            <a:r>
              <a:rPr lang="en-US" dirty="0" err="1" smtClean="0"/>
              <a:t>mL</a:t>
            </a:r>
            <a:r>
              <a:rPr lang="en-US" dirty="0" smtClean="0"/>
              <a:t>: </a:t>
            </a:r>
            <a:r>
              <a:rPr lang="en-US" dirty="0" smtClean="0"/>
              <a:t>________cm</a:t>
            </a:r>
            <a:r>
              <a:rPr lang="en-US" baseline="30000" dirty="0" smtClean="0"/>
              <a:t>3</a:t>
            </a:r>
          </a:p>
          <a:p>
            <a:pPr marL="633222" indent="-514350">
              <a:buFont typeface="+mj-lt"/>
              <a:buAutoNum type="alphaLcParenR"/>
            </a:pPr>
            <a:endParaRPr lang="en-US" dirty="0" smtClean="0"/>
          </a:p>
          <a:p>
            <a:pPr marL="925830" lvl="1" indent="-514350"/>
            <a:r>
              <a:rPr lang="en-US" dirty="0" smtClean="0"/>
              <a:t>This </a:t>
            </a:r>
            <a:r>
              <a:rPr lang="en-US" dirty="0" smtClean="0"/>
              <a:t>is the </a:t>
            </a:r>
            <a:r>
              <a:rPr lang="en-US" dirty="0" smtClean="0"/>
              <a:t>volume of </a:t>
            </a:r>
            <a:r>
              <a:rPr lang="en-US" dirty="0" smtClean="0"/>
              <a:t>the rock sample; remember: </a:t>
            </a:r>
            <a:r>
              <a:rPr lang="en-US" dirty="0" smtClean="0"/>
              <a:t> (</a:t>
            </a:r>
            <a:r>
              <a:rPr lang="en-US" dirty="0" smtClean="0"/>
              <a:t>basalt) (</a:t>
            </a:r>
            <a:r>
              <a:rPr lang="en-US" dirty="0" smtClean="0"/>
              <a:t>granite) 1 </a:t>
            </a:r>
            <a:r>
              <a:rPr lang="en-US" dirty="0" err="1" smtClean="0"/>
              <a:t>mL</a:t>
            </a:r>
            <a:r>
              <a:rPr lang="en-US" dirty="0" smtClean="0"/>
              <a:t> = 1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endParaRPr lang="en-US" baseline="30000" dirty="0" smtClean="0"/>
          </a:p>
          <a:p>
            <a:pPr marL="633222" indent="-514350"/>
            <a:endParaRPr lang="en-US" dirty="0" smtClean="0"/>
          </a:p>
          <a:p>
            <a:pPr marL="925830" lvl="1" indent="-514350"/>
            <a:r>
              <a:rPr lang="en-US" dirty="0" smtClean="0"/>
              <a:t>Calculate </a:t>
            </a:r>
            <a:r>
              <a:rPr lang="en-US" dirty="0" smtClean="0"/>
              <a:t>density of the rock using formula: D = M/V </a:t>
            </a:r>
            <a:endParaRPr lang="en-US" dirty="0" smtClean="0"/>
          </a:p>
          <a:p>
            <a:pPr marL="1191006" lvl="2" indent="-514350"/>
            <a:r>
              <a:rPr lang="en-US" dirty="0" smtClean="0"/>
              <a:t>(</a:t>
            </a:r>
            <a:r>
              <a:rPr lang="en-US" dirty="0" smtClean="0"/>
              <a:t>Density = Mass/Volume). </a:t>
            </a:r>
            <a:endParaRPr lang="en-US" dirty="0" smtClean="0"/>
          </a:p>
          <a:p>
            <a:pPr marL="925830" lvl="1" indent="-514350"/>
            <a:endParaRPr lang="en-US" dirty="0" smtClean="0"/>
          </a:p>
          <a:p>
            <a:pPr marL="925830" lvl="1" indent="-514350"/>
            <a:r>
              <a:rPr lang="en-US" dirty="0" smtClean="0"/>
              <a:t>Use </a:t>
            </a:r>
            <a:r>
              <a:rPr lang="en-US" dirty="0" smtClean="0"/>
              <a:t>the values you recorded in steps </a:t>
            </a:r>
            <a:r>
              <a:rPr lang="en-US" dirty="0" smtClean="0"/>
              <a:t>1 and  4</a:t>
            </a:r>
            <a:endParaRPr lang="en-US" dirty="0" smtClean="0"/>
          </a:p>
          <a:p>
            <a:pPr marL="633222" indent="-514350"/>
            <a:endParaRPr lang="en-US" dirty="0" smtClean="0"/>
          </a:p>
          <a:p>
            <a:pPr marL="925830" lvl="1" indent="-514350"/>
            <a:r>
              <a:rPr lang="en-US" dirty="0" smtClean="0"/>
              <a:t>Be </a:t>
            </a:r>
            <a:r>
              <a:rPr lang="en-US" dirty="0" smtClean="0"/>
              <a:t>sure to label with the density unit: </a:t>
            </a:r>
            <a:r>
              <a:rPr lang="en-US" dirty="0" smtClean="0"/>
              <a:t>g/cm</a:t>
            </a:r>
            <a:r>
              <a:rPr lang="en-US" baseline="30000" dirty="0" smtClean="0"/>
              <a:t>3</a:t>
            </a:r>
            <a:endParaRPr lang="en-US" baseline="30000" dirty="0" smtClean="0"/>
          </a:p>
          <a:p>
            <a:pPr marL="633222" indent="-514350"/>
            <a:endParaRPr lang="en-US" dirty="0" smtClean="0"/>
          </a:p>
          <a:p>
            <a:pPr marL="925830" lvl="1" indent="-514350"/>
            <a:r>
              <a:rPr lang="en-US" dirty="0" smtClean="0"/>
              <a:t>Show </a:t>
            </a:r>
            <a:r>
              <a:rPr lang="en-US" dirty="0" smtClean="0"/>
              <a:t>your </a:t>
            </a:r>
            <a:r>
              <a:rPr lang="en-US" dirty="0" smtClean="0"/>
              <a:t>work on the tables </a:t>
            </a:r>
            <a:endParaRPr lang="en-US" dirty="0" smtClean="0"/>
          </a:p>
          <a:p>
            <a:pPr marL="633222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Oceanic vs. Continental 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crust is more dense?</a:t>
            </a:r>
          </a:p>
          <a:p>
            <a:r>
              <a:rPr lang="en-US" dirty="0" smtClean="0"/>
              <a:t>What do you expect will happen if continental crust comes into contact with oceanic crust?</a:t>
            </a:r>
          </a:p>
          <a:p>
            <a:r>
              <a:rPr lang="en-US" dirty="0" smtClean="0"/>
              <a:t>What if continental crust comes into contact with continental crust?</a:t>
            </a:r>
          </a:p>
          <a:p>
            <a:r>
              <a:rPr lang="en-US" dirty="0" smtClean="0"/>
              <a:t>Google </a:t>
            </a:r>
            <a:r>
              <a:rPr lang="en-US" dirty="0" err="1" smtClean="0"/>
              <a:t>Phet</a:t>
            </a:r>
            <a:r>
              <a:rPr lang="en-US" dirty="0" smtClean="0"/>
              <a:t> simulations</a:t>
            </a:r>
          </a:p>
          <a:p>
            <a:r>
              <a:rPr lang="en-US" dirty="0" smtClean="0"/>
              <a:t>Search for plate boundaries in the search section</a:t>
            </a:r>
          </a:p>
          <a:p>
            <a:r>
              <a:rPr lang="en-US" dirty="0" smtClean="0"/>
              <a:t>Play with simulation for 5 minutes </a:t>
            </a:r>
          </a:p>
          <a:p>
            <a:r>
              <a:rPr lang="en-US" dirty="0" smtClean="0"/>
              <a:t>Make at least three “solid” observations (no </a:t>
            </a:r>
            <a:r>
              <a:rPr lang="en-US" smtClean="0"/>
              <a:t>pun intended)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</TotalTime>
  <Words>214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Dynamic Earth</vt:lpstr>
      <vt:lpstr>Table Talk</vt:lpstr>
      <vt:lpstr>TED ed Talk</vt:lpstr>
      <vt:lpstr>Which is more dense: basalt or granite?</vt:lpstr>
      <vt:lpstr>Calculating Density</vt:lpstr>
      <vt:lpstr>Oceanic vs. Continental Crust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Earth</dc:title>
  <dc:creator>Windows User</dc:creator>
  <cp:lastModifiedBy>Windows User</cp:lastModifiedBy>
  <cp:revision>6</cp:revision>
  <dcterms:created xsi:type="dcterms:W3CDTF">2013-04-12T16:59:04Z</dcterms:created>
  <dcterms:modified xsi:type="dcterms:W3CDTF">2013-04-12T18:21:21Z</dcterms:modified>
</cp:coreProperties>
</file>