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2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8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1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8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3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7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4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9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5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E4EE8-9975-4BC9-8B4A-2215A7DA180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F47BA-C463-4B96-A010-9D29648E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</a:t>
            </a:r>
            <a:r>
              <a:rPr lang="en-US" dirty="0" err="1" smtClean="0"/>
              <a:t>Hurricanes_Atlantic</a:t>
            </a:r>
            <a:r>
              <a:rPr lang="en-US" dirty="0" smtClean="0"/>
              <a:t> Basin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the background information. How are hurricanes named differently in other basins?</a:t>
            </a:r>
          </a:p>
          <a:p>
            <a:r>
              <a:rPr lang="en-US" dirty="0" smtClean="0"/>
              <a:t>Look at each year individually. What is the trend in the list as you start at the top and go to the bottom?</a:t>
            </a:r>
          </a:p>
          <a:p>
            <a:r>
              <a:rPr lang="en-US" dirty="0" smtClean="0"/>
              <a:t>What letters are not used in any of the lists?</a:t>
            </a:r>
          </a:p>
          <a:p>
            <a:r>
              <a:rPr lang="en-US" dirty="0" smtClean="0"/>
              <a:t>Look at the set from 1999_2004 and compare to the set from 2017_2022:</a:t>
            </a:r>
          </a:p>
          <a:p>
            <a:pPr lvl="1"/>
            <a:r>
              <a:rPr lang="en-US" dirty="0" smtClean="0"/>
              <a:t>What is the range of each data set in years?</a:t>
            </a:r>
          </a:p>
          <a:p>
            <a:pPr lvl="1"/>
            <a:r>
              <a:rPr lang="en-US" dirty="0" smtClean="0"/>
              <a:t>What are the similarities in the two sets of names?</a:t>
            </a:r>
          </a:p>
          <a:p>
            <a:pPr lvl="1"/>
            <a:r>
              <a:rPr lang="en-US" dirty="0" smtClean="0"/>
              <a:t>What are the differences in the two sets of names?</a:t>
            </a:r>
          </a:p>
          <a:p>
            <a:pPr lvl="1"/>
            <a:r>
              <a:rPr lang="en-US" dirty="0" smtClean="0"/>
              <a:t>Which names appear in the 1999_2004 set that do not appear in the 2017_2022 set?</a:t>
            </a:r>
          </a:p>
          <a:p>
            <a:pPr lvl="1"/>
            <a:r>
              <a:rPr lang="en-US" dirty="0" smtClean="0"/>
              <a:t>Why do you think those names were </a:t>
            </a:r>
            <a:r>
              <a:rPr lang="en-US" smtClean="0"/>
              <a:t>not repeated?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4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Naming Hurricanes_Atlantic Basin 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Hurricanes_Atlantic Basin </dc:title>
  <dc:creator>Tania Tasneem</dc:creator>
  <cp:lastModifiedBy>Tania Tasneem</cp:lastModifiedBy>
  <cp:revision>1</cp:revision>
  <dcterms:created xsi:type="dcterms:W3CDTF">2017-09-12T23:40:44Z</dcterms:created>
  <dcterms:modified xsi:type="dcterms:W3CDTF">2017-09-12T23:41:25Z</dcterms:modified>
</cp:coreProperties>
</file>