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33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A77C8-4329-419A-87DA-D4CFE41FA193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FE731-4414-44A2-BA32-56A0007F1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69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C0D223D-A101-457B-BB19-7528286DD78D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9DF1AF9-1579-49EC-AE5D-07E6DFC97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223D-A101-457B-BB19-7528286DD78D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F1AF9-1579-49EC-AE5D-07E6DFC97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223D-A101-457B-BB19-7528286DD78D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F1AF9-1579-49EC-AE5D-07E6DFC97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C0D223D-A101-457B-BB19-7528286DD78D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F1AF9-1579-49EC-AE5D-07E6DFC97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C0D223D-A101-457B-BB19-7528286DD78D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9DF1AF9-1579-49EC-AE5D-07E6DFC9747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C0D223D-A101-457B-BB19-7528286DD78D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9DF1AF9-1579-49EC-AE5D-07E6DFC97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C0D223D-A101-457B-BB19-7528286DD78D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9DF1AF9-1579-49EC-AE5D-07E6DFC974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223D-A101-457B-BB19-7528286DD78D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F1AF9-1579-49EC-AE5D-07E6DFC97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C0D223D-A101-457B-BB19-7528286DD78D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9DF1AF9-1579-49EC-AE5D-07E6DFC974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C0D223D-A101-457B-BB19-7528286DD78D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9DF1AF9-1579-49EC-AE5D-07E6DFC974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C0D223D-A101-457B-BB19-7528286DD78D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9DF1AF9-1579-49EC-AE5D-07E6DFC9747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C0D223D-A101-457B-BB19-7528286DD78D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9DF1AF9-1579-49EC-AE5D-07E6DFC9747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Entry #1 Origin of Water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Answer the following questions using complete sentences </a:t>
            </a:r>
            <a:r>
              <a:rPr lang="en-US" dirty="0" smtClean="0"/>
              <a:t>on your journal entry sheet</a:t>
            </a:r>
            <a:endParaRPr lang="en-US" dirty="0" smtClean="0"/>
          </a:p>
          <a:p>
            <a:pPr lvl="1"/>
            <a:r>
              <a:rPr lang="en-US" dirty="0" smtClean="0"/>
              <a:t>How much of this planet is covered by water? Where did the water come from?</a:t>
            </a:r>
          </a:p>
          <a:p>
            <a:pPr lvl="1"/>
            <a:r>
              <a:rPr lang="en-US" dirty="0" smtClean="0"/>
              <a:t>Draw a diagram of the water cycle, make sure to label all the processes involved</a:t>
            </a:r>
          </a:p>
          <a:p>
            <a:pPr lvl="1"/>
            <a:r>
              <a:rPr lang="en-US" dirty="0" smtClean="0"/>
              <a:t>Using your diagram, discuss in 4-5 sentences how you think the oceans may have formed on this planet</a:t>
            </a:r>
          </a:p>
          <a:p>
            <a:pPr lvl="1"/>
            <a:r>
              <a:rPr lang="en-US" dirty="0" smtClean="0"/>
              <a:t>Your answer should be as scientific as possible in attempting to answer the ?’s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Entry #1 Origin of Water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Answer the following questions using complete sentences in your spiral</a:t>
            </a:r>
          </a:p>
          <a:p>
            <a:pPr lvl="1"/>
            <a:r>
              <a:rPr lang="en-US" dirty="0" smtClean="0"/>
              <a:t>How much of this planet is covered by water? Where did the water come from?</a:t>
            </a:r>
          </a:p>
          <a:p>
            <a:pPr lvl="1"/>
            <a:r>
              <a:rPr lang="en-US" dirty="0" smtClean="0"/>
              <a:t>Draw a diagram of the water cycle, make sure to label all the processes involved</a:t>
            </a:r>
          </a:p>
          <a:p>
            <a:pPr lvl="1"/>
            <a:r>
              <a:rPr lang="en-US" dirty="0" smtClean="0"/>
              <a:t>Using your diagram, discuss in 4-5 sentences how you think the oceans may have formed on this planet</a:t>
            </a:r>
          </a:p>
          <a:p>
            <a:pPr lvl="1"/>
            <a:r>
              <a:rPr lang="en-US" dirty="0" smtClean="0"/>
              <a:t>Your answer should be as scientific as possible in attempting to answer the ?’s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#2 Properties of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Draw a diagram of a water molecule, labeling all the parts that you know (bonds, charges, elements)</a:t>
            </a:r>
          </a:p>
          <a:p>
            <a:r>
              <a:rPr lang="en-US" dirty="0" smtClean="0"/>
              <a:t>What makes water a unique substance?</a:t>
            </a:r>
          </a:p>
          <a:p>
            <a:r>
              <a:rPr lang="en-US" dirty="0" smtClean="0"/>
              <a:t>What is about water’s chemical and physical properties that give water special properties for life on our planet?</a:t>
            </a:r>
          </a:p>
          <a:p>
            <a:r>
              <a:rPr lang="en-US" dirty="0" smtClean="0"/>
              <a:t>If you don’t know, list all the properties that you can remember about water and HOW they are unique from other substances.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#2 Properties of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Draw a diagram of a water molecule, labeling all the parts that you know (bonds, charges, elements)</a:t>
            </a:r>
          </a:p>
          <a:p>
            <a:r>
              <a:rPr lang="en-US" dirty="0" smtClean="0"/>
              <a:t>What makes water a unique substance?</a:t>
            </a:r>
          </a:p>
          <a:p>
            <a:r>
              <a:rPr lang="en-US" dirty="0" smtClean="0"/>
              <a:t>What is about water’s chemical and physical properties that give water special properties for life on our planet?</a:t>
            </a:r>
          </a:p>
          <a:p>
            <a:r>
              <a:rPr lang="en-US" dirty="0" smtClean="0"/>
              <a:t>If you don’t know, list all the properties that you can remember about water and HOW they are unique from other substances.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</TotalTime>
  <Words>326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Verve</vt:lpstr>
      <vt:lpstr>Journal Entry #1 Origin of Water</vt:lpstr>
      <vt:lpstr>Journal Entry #1 Origin of Water</vt:lpstr>
      <vt:lpstr>Journal #2 Properties of water</vt:lpstr>
      <vt:lpstr>Journal #2 Properties of water</vt:lpstr>
    </vt:vector>
  </TitlesOfParts>
  <Company>Austin Independent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 Entry #1 Origin of Water</dc:title>
  <dc:creator>Windows User</dc:creator>
  <cp:lastModifiedBy>aisd</cp:lastModifiedBy>
  <cp:revision>4</cp:revision>
  <dcterms:created xsi:type="dcterms:W3CDTF">2012-08-24T18:09:30Z</dcterms:created>
  <dcterms:modified xsi:type="dcterms:W3CDTF">2014-01-09T16:08:14Z</dcterms:modified>
</cp:coreProperties>
</file>