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8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5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4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06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4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7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1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3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361393B-D2FF-4831-898F-C888CD8EBD6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D0916CA-AD9C-4A65-A3F6-642120E3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12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Hg291KeFl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Plastics in the water column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Where can you find plastic in the water column and how might it affect the animals that live there?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Investigating plastic pollution</a:t>
            </a:r>
            <a:endParaRPr lang="en-US" dirty="0"/>
          </a:p>
        </p:txBody>
      </p:sp>
      <p:pic>
        <p:nvPicPr>
          <p:cNvPr id="4" name="DHg291KeFl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52133" y="2407920"/>
            <a:ext cx="6502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 plastic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800" dirty="0" smtClean="0"/>
              <a:t>Group the items in your plastic bag as you see fit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800" dirty="0" smtClean="0"/>
              <a:t>Be ready to discuss your reasoning for choosing these groups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15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Sink or float?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Predict which items you think will float, which will sink, which are neutrally buoyant.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Record the name of each item on your chart and your </a:t>
            </a:r>
            <a:r>
              <a:rPr lang="en-US" sz="3600" dirty="0" smtClean="0"/>
              <a:t>predictions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What is a fair test for this experiment? How can we minimize variables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Once I’ve checked you off, you may start </a:t>
            </a:r>
            <a:r>
              <a:rPr lang="en-US" sz="3600" dirty="0" smtClean="0"/>
              <a:t>testing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25031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28</TotalTime>
  <Words>111</Words>
  <Application>Microsoft Office PowerPoint</Application>
  <PresentationFormat>Widescreen</PresentationFormat>
  <Paragraphs>11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</vt:lpstr>
      <vt:lpstr>Banded</vt:lpstr>
      <vt:lpstr>Plastics in the water column</vt:lpstr>
      <vt:lpstr>Investigating plastic pollution</vt:lpstr>
      <vt:lpstr>Group the plastic objects</vt:lpstr>
      <vt:lpstr>Sink or float?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Plastics in the water column</dc:title>
  <dc:creator>Tania Tasneem</dc:creator>
  <cp:lastModifiedBy>Tania Tasneem</cp:lastModifiedBy>
  <cp:revision>4</cp:revision>
  <dcterms:created xsi:type="dcterms:W3CDTF">2016-04-21T16:58:57Z</dcterms:created>
  <dcterms:modified xsi:type="dcterms:W3CDTF">2016-04-28T17:03:28Z</dcterms:modified>
</cp:coreProperties>
</file>