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025" autoAdjust="0"/>
  </p:normalViewPr>
  <p:slideViewPr>
    <p:cSldViewPr>
      <p:cViewPr varScale="1">
        <p:scale>
          <a:sx n="54" d="100"/>
          <a:sy n="54" d="100"/>
        </p:scale>
        <p:origin x="-97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2ED1B-ED39-485C-8BE3-9CDEF3198F0C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BBC1C-8C92-459D-A717-E6F0F0CD42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09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was one of</a:t>
            </a:r>
            <a:r>
              <a:rPr lang="en-US" baseline="0" dirty="0" smtClean="0"/>
              <a:t> the earliest ways for geologists to help determine the order of past geological events.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Still important today in dating strata that lack radioactive isotopes (used in absolute age dating techniques).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BC1C-8C92-459D-A717-E6F0F0CD42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001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BC1C-8C92-459D-A717-E6F0F0CD42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218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Youngest:</a:t>
            </a:r>
            <a:r>
              <a:rPr lang="en-US" baseline="0" dirty="0" smtClean="0"/>
              <a:t> K, J, I, H, P, L, M, N, O, Q </a:t>
            </a:r>
            <a:r>
              <a:rPr lang="en-US" b="1" baseline="0" dirty="0" smtClean="0"/>
              <a:t>:Oldest</a:t>
            </a:r>
          </a:p>
          <a:p>
            <a:endParaRPr lang="en-US" b="1" baseline="0" dirty="0" smtClean="0"/>
          </a:p>
          <a:p>
            <a:r>
              <a:rPr lang="en-US" b="0" dirty="0" smtClean="0"/>
              <a:t>A </a:t>
            </a:r>
            <a:r>
              <a:rPr lang="en-US" b="1" dirty="0" smtClean="0"/>
              <a:t>thrust fault </a:t>
            </a:r>
            <a:r>
              <a:rPr lang="en-US" b="0" dirty="0" smtClean="0"/>
              <a:t>is a type of fault, or break in the Earth's crust across which there has been relative movement, in which rocks of lower stratigraphic position are pushed up and over higher strata. </a:t>
            </a:r>
          </a:p>
          <a:p>
            <a:endParaRPr lang="en-US" b="0" dirty="0" smtClean="0"/>
          </a:p>
          <a:p>
            <a:r>
              <a:rPr lang="en-US" b="0" dirty="0" smtClean="0"/>
              <a:t>They are often recognized because they </a:t>
            </a:r>
            <a:r>
              <a:rPr lang="en-US" b="1" dirty="0" smtClean="0"/>
              <a:t>place older rocks above younger</a:t>
            </a:r>
            <a:r>
              <a:rPr lang="en-US" b="0" dirty="0" smtClean="0"/>
              <a:t>. Thrust faults are the result of compressional forces.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BBC1C-8C92-459D-A717-E6F0F0CD42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52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38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176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53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56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62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57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987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61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25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64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2E595-188F-422F-A935-F8F200B4D2AF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6584-26EB-4995-B051-C7B82B4039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56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9385"/>
            <a:ext cx="7772400" cy="1470025"/>
          </a:xfrm>
        </p:spPr>
        <p:txBody>
          <a:bodyPr/>
          <a:lstStyle/>
          <a:p>
            <a:r>
              <a:rPr lang="en-US" dirty="0" smtClean="0"/>
              <a:t>Relative Age Dating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181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it?</a:t>
            </a:r>
          </a:p>
          <a:p>
            <a:endParaRPr lang="en-US" dirty="0"/>
          </a:p>
          <a:p>
            <a:r>
              <a:rPr lang="en-US" dirty="0" smtClean="0"/>
              <a:t>It’s a technique used to determine the sequence of geologic events from cross-sections of strata (rocks) in a given area.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9255" y="1789410"/>
            <a:ext cx="6019800" cy="337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6249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Important Age Dating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Principle of superposition</a:t>
            </a:r>
            <a:r>
              <a:rPr lang="en-US" dirty="0" smtClean="0"/>
              <a:t>: in a sequence of </a:t>
            </a:r>
            <a:r>
              <a:rPr lang="en-US" dirty="0" err="1" smtClean="0"/>
              <a:t>undeformed</a:t>
            </a:r>
            <a:r>
              <a:rPr lang="en-US" dirty="0" smtClean="0"/>
              <a:t> sedimentary rocks, the oldest beds are on the bottom and the youngest are on the top.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Principle of original horizontality</a:t>
            </a:r>
            <a:r>
              <a:rPr lang="en-US" dirty="0" smtClean="0"/>
              <a:t>: sedimentary layers are horizontal, or nearly so, when originally deposited. Strata that are not horizontal have been deformed by movements of the </a:t>
            </a:r>
            <a:r>
              <a:rPr lang="en-US" dirty="0" err="1" smtClean="0"/>
              <a:t>Earths</a:t>
            </a:r>
            <a:r>
              <a:rPr lang="en-US" dirty="0" smtClean="0"/>
              <a:t> crust.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2011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Dating Principles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Principle of faunal succession</a:t>
            </a:r>
            <a:r>
              <a:rPr lang="en-US" dirty="0" smtClean="0"/>
              <a:t>: groups of fossil plants and animals occur in the geologic record in a definite and determinable order. A period of geologic time can be recognized by its respective fossils.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Principle of crosscutting relations</a:t>
            </a:r>
            <a:r>
              <a:rPr lang="en-US" dirty="0" smtClean="0"/>
              <a:t>: geologic features, such as faults, and igneous intrusions are younger than the rocks they cut.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Principle of inclusion</a:t>
            </a:r>
            <a:r>
              <a:rPr lang="en-US" dirty="0" smtClean="0"/>
              <a:t>: a rock body that contains inclusions of preexisting rocks is younger that the rocks from which the inclusions came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761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work on this together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246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5829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this one?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76400"/>
            <a:ext cx="5342345" cy="469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58325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316</Words>
  <Application>Microsoft Office PowerPoint</Application>
  <PresentationFormat>On-screen Show (4:3)</PresentationFormat>
  <Paragraphs>27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Relative Age Dating</vt:lpstr>
      <vt:lpstr>5 Important Age Dating Principles</vt:lpstr>
      <vt:lpstr>Age Dating Principles Cont.</vt:lpstr>
      <vt:lpstr>Let’s work on this together</vt:lpstr>
      <vt:lpstr>And this one?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Age Dating</dc:title>
  <dc:creator>Alexandra</dc:creator>
  <cp:lastModifiedBy>Windows User</cp:lastModifiedBy>
  <cp:revision>3</cp:revision>
  <dcterms:created xsi:type="dcterms:W3CDTF">2013-03-26T23:43:56Z</dcterms:created>
  <dcterms:modified xsi:type="dcterms:W3CDTF">2013-03-27T13:27:39Z</dcterms:modified>
</cp:coreProperties>
</file>