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E82-C2CC-4B5F-9AA0-59D0A672CF10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1055-172B-428C-9AEF-0552EB62F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E82-C2CC-4B5F-9AA0-59D0A672CF10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1055-172B-428C-9AEF-0552EB62F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E82-C2CC-4B5F-9AA0-59D0A672CF10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1055-172B-428C-9AEF-0552EB62F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E82-C2CC-4B5F-9AA0-59D0A672CF10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1055-172B-428C-9AEF-0552EB62F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E82-C2CC-4B5F-9AA0-59D0A672CF10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1055-172B-428C-9AEF-0552EB62F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E82-C2CC-4B5F-9AA0-59D0A672CF10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1055-172B-428C-9AEF-0552EB62F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E82-C2CC-4B5F-9AA0-59D0A672CF10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1055-172B-428C-9AEF-0552EB62F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E82-C2CC-4B5F-9AA0-59D0A672CF10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1055-172B-428C-9AEF-0552EB62F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E82-C2CC-4B5F-9AA0-59D0A672CF10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1055-172B-428C-9AEF-0552EB62F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E82-C2CC-4B5F-9AA0-59D0A672CF10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1055-172B-428C-9AEF-0552EB62F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E82-C2CC-4B5F-9AA0-59D0A672CF10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1055-172B-428C-9AEF-0552EB62F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AEE82-C2CC-4B5F-9AA0-59D0A672CF10}" type="datetimeFigureOut">
              <a:rPr lang="en-US" smtClean="0"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A1055-172B-428C-9AEF-0552EB62F4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Hurricane Reading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your test review, which vocabulary terms are found in the reading</a:t>
            </a:r>
          </a:p>
          <a:p>
            <a:r>
              <a:rPr lang="en-US" dirty="0" smtClean="0"/>
              <a:t>What are 5 main points from these two readings (Hint: Use your quiz questions to help you determine which concepts are most important)</a:t>
            </a:r>
          </a:p>
          <a:p>
            <a:r>
              <a:rPr lang="en-US" dirty="0" smtClean="0"/>
              <a:t>Which labs/activities relate to </a:t>
            </a:r>
            <a:r>
              <a:rPr lang="en-US" smtClean="0"/>
              <a:t>this reading?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Motion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your test review, which vocabulary terms are found in these three labs</a:t>
            </a:r>
          </a:p>
          <a:p>
            <a:r>
              <a:rPr lang="en-US" dirty="0" smtClean="0"/>
              <a:t>Which reading(s) do these two labs relate to? Which specific sections of the reading(s)?</a:t>
            </a:r>
          </a:p>
          <a:p>
            <a:r>
              <a:rPr lang="en-US" dirty="0" smtClean="0"/>
              <a:t>What are 5 main ideas from these three labs?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Coriolis</a:t>
            </a:r>
            <a:r>
              <a:rPr lang="en-US" dirty="0" smtClean="0"/>
              <a:t>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your test review, which vocabulary terms are found in the reading</a:t>
            </a:r>
          </a:p>
          <a:p>
            <a:r>
              <a:rPr lang="en-US" dirty="0" smtClean="0"/>
              <a:t>What are 5 main points from these two readings (Hint: Use your quiz questions to help you determine which concepts are most important)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Weather and Redistribution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your test review, which vocabulary terms are found in the reading</a:t>
            </a:r>
          </a:p>
          <a:p>
            <a:r>
              <a:rPr lang="en-US" dirty="0" smtClean="0"/>
              <a:t>What are 5 main points from these two readings (Hint: Use your quiz questions to help you determine which concepts are most important)</a:t>
            </a:r>
          </a:p>
          <a:p>
            <a:r>
              <a:rPr lang="en-US" dirty="0" smtClean="0"/>
              <a:t>Which labs/activities relate to this reading?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Evaporation/Condensation</a:t>
            </a:r>
            <a:br>
              <a:rPr lang="en-US" dirty="0" smtClean="0"/>
            </a:br>
            <a:r>
              <a:rPr lang="en-US" dirty="0" smtClean="0"/>
              <a:t>Ice Cream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your test review, which vocabulary terms are found in these two labs</a:t>
            </a:r>
          </a:p>
          <a:p>
            <a:r>
              <a:rPr lang="en-US" dirty="0" smtClean="0"/>
              <a:t>Which reading(s) do these two labs relate to? Which specific sections of the reading(s)?</a:t>
            </a:r>
          </a:p>
          <a:p>
            <a:r>
              <a:rPr lang="en-US" dirty="0" smtClean="0"/>
              <a:t>What are 5 main ideas from these two labs?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Weather’s Central Actor Water</a:t>
            </a:r>
            <a:br>
              <a:rPr lang="en-US" dirty="0" smtClean="0"/>
            </a:br>
            <a:r>
              <a:rPr lang="en-US" dirty="0" smtClean="0"/>
              <a:t>Magical Water &amp; Cloud in a Bottle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your test review, which vocabulary terms are found in the reading</a:t>
            </a:r>
          </a:p>
          <a:p>
            <a:r>
              <a:rPr lang="en-US" dirty="0" smtClean="0"/>
              <a:t>What are 5 main points from these two readings (Hint: Use your quiz questions to help you determine which concepts are most important)</a:t>
            </a:r>
          </a:p>
          <a:p>
            <a:r>
              <a:rPr lang="en-US" dirty="0" smtClean="0"/>
              <a:t>Which labs/activities relate to this reading?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275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Hurricane Reading</vt:lpstr>
      <vt:lpstr>Molecular Motion Lab</vt:lpstr>
      <vt:lpstr>Coriolis Reading</vt:lpstr>
      <vt:lpstr>Weather and Redistribution Reading</vt:lpstr>
      <vt:lpstr>Evaporation/Condensation Ice Cream Labs</vt:lpstr>
      <vt:lpstr>Weather’s Central Actor Water Magical Water &amp; Cloud in a Bottle 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Hurricane Reading</dc:title>
  <dc:creator>Windows User</dc:creator>
  <cp:lastModifiedBy>Windows User</cp:lastModifiedBy>
  <cp:revision>2</cp:revision>
  <dcterms:created xsi:type="dcterms:W3CDTF">2011-09-12T15:27:05Z</dcterms:created>
  <dcterms:modified xsi:type="dcterms:W3CDTF">2011-09-12T15:37:09Z</dcterms:modified>
</cp:coreProperties>
</file>