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0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0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4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3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9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1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8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0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856E-8469-4275-93D4-DF4B7DB0E77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65125"/>
            <a:ext cx="11018520" cy="1325563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Microbiology </a:t>
            </a:r>
            <a:r>
              <a:rPr lang="en-US" b="1" dirty="0"/>
              <a:t>SUB PLANS </a:t>
            </a:r>
            <a:r>
              <a:rPr lang="en-US" b="1" dirty="0" smtClean="0"/>
              <a:t>05.19 (B </a:t>
            </a:r>
            <a:r>
              <a:rPr lang="en-US" b="1" dirty="0"/>
              <a:t>day)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4"/>
            <a:ext cx="11216640" cy="48647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B5 (7:30-9:10):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Greg Clark is bringing a guest speaker: Sarah </a:t>
            </a:r>
            <a:r>
              <a:rPr lang="en-US" dirty="0" err="1" smtClean="0"/>
              <a:t>Pattengale</a:t>
            </a:r>
            <a:r>
              <a:rPr lang="en-US" dirty="0" smtClean="0"/>
              <a:t> “Dinosaurs to Birds: Protein fold evolution in the </a:t>
            </a:r>
            <a:r>
              <a:rPr lang="en-US" dirty="0" err="1" smtClean="0"/>
              <a:t>Cro</a:t>
            </a:r>
            <a:r>
              <a:rPr lang="en-US" dirty="0" smtClean="0"/>
              <a:t> Family”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Please distribute the Share your </a:t>
            </a:r>
            <a:r>
              <a:rPr lang="en-US" dirty="0" err="1" smtClean="0"/>
              <a:t>Ph.D</a:t>
            </a:r>
            <a:r>
              <a:rPr lang="en-US" dirty="0" smtClean="0"/>
              <a:t> with a 12 year old feedback forms (located in microbiology box) to the students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there is time after the presentation, Students will need chrome books to complete today’s activity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Students played an outbreak game (these handouts are in the tray labeled B5) last period, challenge them to get to level 2 (25 minutes)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For the remainder of the class, students are to create an authentic product that highlights microbiology in the news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These handouts are in the box labeled microbiology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1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/>
              <a:t>Advisory </a:t>
            </a:r>
            <a:r>
              <a:rPr lang="en-US" b="1" dirty="0" smtClean="0"/>
              <a:t>10.05(9:04-9:29am)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27364" y="1358179"/>
            <a:ext cx="10515600" cy="4351338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Each student group is working on a draft for the door decorating contest on Nina </a:t>
            </a:r>
            <a:r>
              <a:rPr lang="en-US" dirty="0" err="1" smtClean="0"/>
              <a:t>Tassler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Student groups should have their table name on the draft paper (in the box labeled advisory) and these should be completed </a:t>
            </a:r>
            <a:r>
              <a:rPr lang="en-US" dirty="0" smtClean="0"/>
              <a:t>before they leave </a:t>
            </a:r>
            <a:endParaRPr lang="en-US" dirty="0" smtClean="0"/>
          </a:p>
          <a:p>
            <a:pPr lvl="0"/>
            <a:r>
              <a:rPr lang="en-US" dirty="0" smtClean="0"/>
              <a:t>Please look at the seating chart, there are numbers associated with each student and this is their role during the project: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Description of Nina </a:t>
            </a:r>
            <a:r>
              <a:rPr lang="en-US" dirty="0" err="1" smtClean="0"/>
              <a:t>Tassler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Her importance to Hispanic American History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Her importance to us at </a:t>
            </a:r>
            <a:r>
              <a:rPr lang="en-US" dirty="0" err="1" smtClean="0"/>
              <a:t>Kealing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Pictures illustrating Nina </a:t>
            </a:r>
            <a:r>
              <a:rPr lang="en-US" dirty="0" err="1" smtClean="0"/>
              <a:t>Tassler</a:t>
            </a:r>
            <a:r>
              <a:rPr lang="en-US" dirty="0" smtClean="0"/>
              <a:t> (they can save these and share with me online, do no print them)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746" y="238413"/>
            <a:ext cx="11018520" cy="1325563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Marine Bio </a:t>
            </a:r>
            <a:r>
              <a:rPr lang="en-US" b="1" dirty="0"/>
              <a:t>SUB PLANS </a:t>
            </a:r>
            <a:r>
              <a:rPr lang="en-US" b="1" dirty="0" smtClean="0"/>
              <a:t>10.05 </a:t>
            </a:r>
            <a:r>
              <a:rPr lang="en-US" b="1" dirty="0" smtClean="0"/>
              <a:t>(A4 </a:t>
            </a:r>
            <a:r>
              <a:rPr lang="en-US" b="1" dirty="0" smtClean="0"/>
              <a:t>1:15-2:47)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88782" cy="4697155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3890" y="1690688"/>
            <a:ext cx="100099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Students just started a project on ocean zones and will be using the chrome books (big cart by the sink)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Please give them the guidelines and rubric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Direct their attention to the project completion/work ethic criteria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This class has a tendency to get off track, so tell them you are keeping a list of students who are: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Playing games on the chrome books, talking loudly to another person at a different group, out of their seats for no apparent reason, not keeping their hands to themselves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473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55600"/>
            <a:ext cx="10515600" cy="1325563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Science </a:t>
            </a:r>
            <a:r>
              <a:rPr lang="en-US" b="1" dirty="0" smtClean="0"/>
              <a:t>PLANS </a:t>
            </a:r>
            <a:r>
              <a:rPr lang="en-US" b="1" dirty="0" smtClean="0"/>
              <a:t>A2 and A3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A2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9:14-10:33</a:t>
            </a:r>
            <a:r>
              <a:rPr lang="en-US" dirty="0" smtClean="0"/>
              <a:t>) </a:t>
            </a:r>
            <a:r>
              <a:rPr lang="en-US" dirty="0" smtClean="0"/>
              <a:t>Lunch 10:33-11:03 THEY COME BACK 11:07-11:37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Students turn in Weather Maps to the tray by the window </a:t>
            </a:r>
          </a:p>
          <a:p>
            <a:pPr lvl="1"/>
            <a:r>
              <a:rPr lang="en-US" dirty="0" smtClean="0"/>
              <a:t>Please paperclip them together to separate from the video questions they will be turning in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Watch What’s Wrong With Our Weather, Answer Questions on sheet (do this before lunch)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Global Air Circulation reading and questions after lunch. They can keep their work as the tray will be full.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No Homework assigned today = Homework Hiatus weekend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A3 (</a:t>
            </a:r>
            <a:r>
              <a:rPr lang="en-US" dirty="0" smtClean="0"/>
              <a:t>11:41-1:11)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Students turn in Weather Maps to the tray by the window </a:t>
            </a:r>
          </a:p>
          <a:p>
            <a:pPr lvl="1"/>
            <a:r>
              <a:rPr lang="en-US" dirty="0"/>
              <a:t>Please paperclip them together to separate from the video questions they will be turning in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Watch What’s Wrong With Our Weather, Answer Questions on sheet </a:t>
            </a:r>
            <a:r>
              <a:rPr lang="en-US" dirty="0" smtClean="0"/>
              <a:t>(1 hour)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Global Air Circulation reading and questions </a:t>
            </a:r>
            <a:r>
              <a:rPr lang="en-US" dirty="0" smtClean="0"/>
              <a:t>(last 30 minutes). </a:t>
            </a:r>
            <a:r>
              <a:rPr lang="en-US" dirty="0"/>
              <a:t>They can keep their work as the tray will be full.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No Homework assigned today = Homework Hiatus weekend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0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495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Microbiology SUB PLANS 05.19 (B day) </vt:lpstr>
      <vt:lpstr>Advisory 10.05(9:04-9:29am) </vt:lpstr>
      <vt:lpstr>Marine Bio SUB PLANS 10.05 (A4 1:15-2:47) </vt:lpstr>
      <vt:lpstr>  Science PLANS A2 and A3  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SUB PLANS 10.29/10.30 and 11.02 (detailed plans in sub folder)</dc:title>
  <dc:creator>Tania Tasneem</dc:creator>
  <cp:lastModifiedBy>Tania Tasneem</cp:lastModifiedBy>
  <cp:revision>58</cp:revision>
  <cp:lastPrinted>2017-10-04T22:16:13Z</cp:lastPrinted>
  <dcterms:created xsi:type="dcterms:W3CDTF">2015-10-27T19:26:52Z</dcterms:created>
  <dcterms:modified xsi:type="dcterms:W3CDTF">2017-10-04T22:16:17Z</dcterms:modified>
</cp:coreProperties>
</file>