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58" r:id="rId5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A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0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0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4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3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2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9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1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8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0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4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856E-8469-4275-93D4-DF4B7DB0E77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D9BF-CFCE-4811-976C-3680ED38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2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746" y="238413"/>
            <a:ext cx="11018520" cy="1325563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Marine Bio </a:t>
            </a:r>
            <a:r>
              <a:rPr lang="en-US" b="1" dirty="0"/>
              <a:t>SUB PLANS </a:t>
            </a:r>
            <a:r>
              <a:rPr lang="en-US" b="1" dirty="0" smtClean="0"/>
              <a:t>Tuesday, 10.31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88782" cy="4697155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3890" y="2189042"/>
            <a:ext cx="100099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Students will be watching “Chasing Coral”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The video is on Netflix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smtClean="0"/>
              <a:t>Have </a:t>
            </a:r>
            <a:r>
              <a:rPr lang="en-US" sz="2800" dirty="0" smtClean="0"/>
              <a:t>students fill in the viewing guide notes as they watch.</a:t>
            </a:r>
          </a:p>
          <a:p>
            <a:pPr lvl="0"/>
            <a:endParaRPr lang="en-US" sz="2800" dirty="0"/>
          </a:p>
          <a:p>
            <a:pPr lvl="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8316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55600"/>
            <a:ext cx="10515600" cy="1325563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Science PLANS Fri, 10.27 B6 &amp; B8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B6 (9:33-11:03)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105303" cy="36845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dirty="0" smtClean="0"/>
              <a:t>Please pass out </a:t>
            </a:r>
            <a:r>
              <a:rPr lang="en-US" b="1" dirty="0" smtClean="0"/>
              <a:t>Greenhouse Effect CLASS SET </a:t>
            </a:r>
            <a:r>
              <a:rPr lang="en-US" dirty="0" smtClean="0"/>
              <a:t>instructions</a:t>
            </a:r>
          </a:p>
          <a:p>
            <a:pPr lvl="0"/>
            <a:r>
              <a:rPr lang="en-US" sz="3200" dirty="0" smtClean="0"/>
              <a:t>Students electronically email me part I and part II of lab</a:t>
            </a:r>
            <a:endParaRPr lang="en-US" sz="3200" dirty="0"/>
          </a:p>
          <a:p>
            <a:pPr lvl="0"/>
            <a:r>
              <a:rPr lang="en-US" dirty="0" smtClean="0"/>
              <a:t>Pass out </a:t>
            </a:r>
            <a:r>
              <a:rPr lang="en-US" b="1" dirty="0" smtClean="0"/>
              <a:t>Climate Change Reading </a:t>
            </a:r>
            <a:r>
              <a:rPr lang="en-US" dirty="0" smtClean="0"/>
              <a:t>so students can flip flop use of computers</a:t>
            </a:r>
            <a:endParaRPr lang="en-US" sz="2400" dirty="0"/>
          </a:p>
          <a:p>
            <a:pPr lvl="0"/>
            <a:r>
              <a:rPr lang="en-US" dirty="0" smtClean="0"/>
              <a:t>The lab is due at the end of class</a:t>
            </a:r>
          </a:p>
          <a:p>
            <a:pPr lvl="0"/>
            <a:r>
              <a:rPr lang="en-US" sz="3200" dirty="0" smtClean="0"/>
              <a:t>If they don’t finish the reading it is for homework </a:t>
            </a:r>
            <a:endParaRPr lang="en-US" sz="32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B8 (1:15-2:43)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0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55600"/>
            <a:ext cx="10515600" cy="1325563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Science PLANS Mon. 10.30 (</a:t>
            </a:r>
            <a:r>
              <a:rPr lang="en-US" b="1" dirty="0" err="1" smtClean="0"/>
              <a:t>Aday</a:t>
            </a:r>
            <a:r>
              <a:rPr lang="en-US" b="1" dirty="0" smtClean="0"/>
              <a:t>) and Tues. 10.31 (B day)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17287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MONDAY 10.30</a:t>
            </a:r>
          </a:p>
          <a:p>
            <a:r>
              <a:rPr lang="en-US" dirty="0" smtClean="0"/>
              <a:t>A2 (9:14-10:33) Lunch 10:33-11:03 THEY COME BACK 11:07-11:37</a:t>
            </a:r>
          </a:p>
          <a:p>
            <a:r>
              <a:rPr lang="en-US" dirty="0" smtClean="0"/>
              <a:t>A3 (11:41-1:11)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839788" y="3004128"/>
            <a:ext cx="10515600" cy="36845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dirty="0"/>
              <a:t>Please pass out the </a:t>
            </a:r>
            <a:r>
              <a:rPr lang="en-US" b="1" u="sng" dirty="0"/>
              <a:t>NASA module </a:t>
            </a:r>
            <a:r>
              <a:rPr lang="en-US" dirty="0"/>
              <a:t>to each </a:t>
            </a:r>
            <a:r>
              <a:rPr lang="en-US" dirty="0" smtClean="0"/>
              <a:t>student:</a:t>
            </a:r>
          </a:p>
          <a:p>
            <a:pPr lvl="1"/>
            <a:r>
              <a:rPr lang="en-US" dirty="0" smtClean="0"/>
              <a:t>Students write on their own sheet of paper</a:t>
            </a:r>
          </a:p>
          <a:p>
            <a:pPr lvl="1"/>
            <a:r>
              <a:rPr lang="en-US" dirty="0" smtClean="0"/>
              <a:t>They need </a:t>
            </a:r>
            <a:r>
              <a:rPr lang="en-US" dirty="0" err="1" smtClean="0"/>
              <a:t>chromebooks</a:t>
            </a:r>
            <a:endParaRPr lang="en-US" dirty="0" smtClean="0"/>
          </a:p>
          <a:p>
            <a:pPr lvl="1"/>
            <a:r>
              <a:rPr lang="en-US" dirty="0" smtClean="0"/>
              <a:t>Turn in to the tray at end of class (EVEN IF NOT FINISHED) </a:t>
            </a:r>
          </a:p>
          <a:p>
            <a:pPr lvl="1"/>
            <a:r>
              <a:rPr lang="en-US" dirty="0" smtClean="0"/>
              <a:t>Please </a:t>
            </a:r>
            <a:r>
              <a:rPr lang="en-US" dirty="0"/>
              <a:t>pass out the </a:t>
            </a:r>
            <a:r>
              <a:rPr lang="en-US" b="1" u="sng" dirty="0"/>
              <a:t>climate claims homework </a:t>
            </a:r>
            <a:r>
              <a:rPr lang="en-US" dirty="0"/>
              <a:t>to the students. </a:t>
            </a:r>
            <a:endParaRPr lang="en-US" dirty="0" smtClean="0"/>
          </a:p>
          <a:p>
            <a:pPr lvl="2"/>
            <a:r>
              <a:rPr lang="en-US" dirty="0" smtClean="0"/>
              <a:t>These are the student sheets they can write on</a:t>
            </a:r>
          </a:p>
          <a:p>
            <a:pPr lvl="2"/>
            <a:r>
              <a:rPr lang="en-US" dirty="0" smtClean="0"/>
              <a:t>They are missing all of the graphs</a:t>
            </a:r>
          </a:p>
          <a:p>
            <a:pPr lvl="2"/>
            <a:r>
              <a:rPr lang="en-US" dirty="0" smtClean="0"/>
              <a:t>Graphs are in a file labeled climate claims on my website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5643"/>
            <a:ext cx="5183188" cy="9983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TUESDAY 10.31 </a:t>
            </a:r>
          </a:p>
          <a:p>
            <a:pPr algn="ctr"/>
            <a:r>
              <a:rPr lang="en-US" dirty="0" smtClean="0"/>
              <a:t>B6 9:33-11:03</a:t>
            </a:r>
          </a:p>
          <a:p>
            <a:pPr algn="ctr"/>
            <a:r>
              <a:rPr lang="en-US" dirty="0" smtClean="0"/>
              <a:t>B8 1:115-2:43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746" y="238413"/>
            <a:ext cx="11018520" cy="1325563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Marine Bio </a:t>
            </a:r>
            <a:r>
              <a:rPr lang="en-US" b="1" dirty="0"/>
              <a:t>SUB PLANS </a:t>
            </a:r>
            <a:r>
              <a:rPr lang="en-US" b="1" dirty="0" smtClean="0"/>
              <a:t>Fri. 10.27 (B5) and Monday, 10.30 (A4)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88782" cy="4697155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3890" y="2189042"/>
            <a:ext cx="100099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Please pass out the </a:t>
            </a:r>
            <a:r>
              <a:rPr lang="en-US" sz="2800" b="1" dirty="0"/>
              <a:t>CLASS SET of Plankton </a:t>
            </a:r>
            <a:r>
              <a:rPr lang="en-US" sz="2800" dirty="0"/>
              <a:t>readings to the </a:t>
            </a:r>
            <a:r>
              <a:rPr lang="en-US" sz="2800" dirty="0" smtClean="0"/>
              <a:t>students: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/>
              <a:t>Students individually read and complete the student plankton sheet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/>
              <a:t>30 minutes, students turn in to tray </a:t>
            </a:r>
            <a:r>
              <a:rPr lang="en-US" sz="2800" dirty="0" smtClean="0"/>
              <a:t>when finished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the remainder of the period students will be watching </a:t>
            </a:r>
            <a:r>
              <a:rPr lang="en-US" sz="2800" b="1" dirty="0"/>
              <a:t>Blue Planet: The Deep</a:t>
            </a:r>
            <a:r>
              <a:rPr lang="en-US" sz="2800" dirty="0"/>
              <a:t>. Please paperclip these and place them in the tray labeled B5 to separate them from the plankton assignment. </a:t>
            </a:r>
          </a:p>
          <a:p>
            <a:pPr lvl="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9473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271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Marine Bio SUB PLANS Tuesday, 10.31</vt:lpstr>
      <vt:lpstr>  Science PLANS Fri, 10.27 B6 &amp; B8  </vt:lpstr>
      <vt:lpstr>  Science PLANS Mon. 10.30 (Aday) and Tues. 10.31 (B day)  </vt:lpstr>
      <vt:lpstr>Marine Bio SUB PLANS Fri. 10.27 (B5) and Monday, 10.30 (A4)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SUB PLANS 10.29/10.30 and 11.02 (detailed plans in sub folder)</dc:title>
  <dc:creator>Tania Tasneem</dc:creator>
  <cp:lastModifiedBy>Tania Tasneem</cp:lastModifiedBy>
  <cp:revision>65</cp:revision>
  <cp:lastPrinted>2017-10-25T21:37:16Z</cp:lastPrinted>
  <dcterms:created xsi:type="dcterms:W3CDTF">2015-10-27T19:26:52Z</dcterms:created>
  <dcterms:modified xsi:type="dcterms:W3CDTF">2017-10-25T22:00:59Z</dcterms:modified>
</cp:coreProperties>
</file>