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5" d="100"/>
          <a:sy n="55" d="100"/>
        </p:scale>
        <p:origin x="4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EC2-37EE-4EFC-A7D4-5A27552CFE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1AA-9DD3-4092-A54D-B1DB73BB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8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EC2-37EE-4EFC-A7D4-5A27552CFE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1AA-9DD3-4092-A54D-B1DB73BB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EC2-37EE-4EFC-A7D4-5A27552CFE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1AA-9DD3-4092-A54D-B1DB73BB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2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EC2-37EE-4EFC-A7D4-5A27552CFE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1AA-9DD3-4092-A54D-B1DB73BB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0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EC2-37EE-4EFC-A7D4-5A27552CFE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1AA-9DD3-4092-A54D-B1DB73BB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5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EC2-37EE-4EFC-A7D4-5A27552CFE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1AA-9DD3-4092-A54D-B1DB73BB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6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EC2-37EE-4EFC-A7D4-5A27552CFE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1AA-9DD3-4092-A54D-B1DB73BB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9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EC2-37EE-4EFC-A7D4-5A27552CFE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1AA-9DD3-4092-A54D-B1DB73BB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0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EC2-37EE-4EFC-A7D4-5A27552CFE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1AA-9DD3-4092-A54D-B1DB73BB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1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EC2-37EE-4EFC-A7D4-5A27552CFE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1AA-9DD3-4092-A54D-B1DB73BB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0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EC2-37EE-4EFC-A7D4-5A27552CFE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1AA-9DD3-4092-A54D-B1DB73BB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61EC2-37EE-4EFC-A7D4-5A27552CFE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3F1AA-9DD3-4092-A54D-B1DB73BB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3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These are the sub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excuses, scroll through </a:t>
            </a:r>
            <a:r>
              <a:rPr lang="en-US" smtClean="0"/>
              <a:t>the 2 slides </a:t>
            </a:r>
            <a:r>
              <a:rPr lang="en-US" dirty="0" smtClean="0"/>
              <a:t>and find your class name/appropriate date </a:t>
            </a:r>
            <a:r>
              <a:rPr lang="en-US" smtClean="0"/>
              <a:t>for information!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7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746" y="238413"/>
            <a:ext cx="11018520" cy="1325563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45" y="432594"/>
            <a:ext cx="10515600" cy="86973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Marine Bio </a:t>
            </a:r>
            <a:r>
              <a:rPr lang="en-US" b="1" dirty="0"/>
              <a:t>SUB PLANS </a:t>
            </a:r>
            <a:r>
              <a:rPr lang="en-US" b="1" dirty="0" smtClean="0"/>
              <a:t>11.17/11.18</a:t>
            </a:r>
            <a:br>
              <a:rPr lang="en-US" b="1" dirty="0" smtClean="0"/>
            </a:br>
            <a:r>
              <a:rPr lang="en-US" b="1" dirty="0" smtClean="0"/>
              <a:t>(detailed plans in sub folder)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982" y="2008909"/>
            <a:ext cx="10374284" cy="4849090"/>
          </a:xfrm>
          <a:ln w="28575" cmpd="sng"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1371600" marR="0" lvl="0" indent="-1371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Most students are on the marine bio FT </a:t>
            </a:r>
          </a:p>
          <a:p>
            <a:pPr marL="1371600" marR="0" lvl="0" indent="-1371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8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lvl="0" indent="-1371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Please </a:t>
            </a:r>
            <a:r>
              <a:rPr lang="en-US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tell </a:t>
            </a:r>
            <a:r>
              <a:rPr lang="en-US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remaining students </a:t>
            </a:r>
            <a:r>
              <a:rPr lang="en-US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that one of the environments we are visiting is a wetland and hand them the wetland reading and questions (separate folder</a:t>
            </a:r>
            <a:r>
              <a:rPr lang="en-US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1371600" marR="0" lvl="0" indent="-1371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lvl="0" indent="-1371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They should answer the questions on the sheet and then design their own wetland plant (third folder</a:t>
            </a:r>
            <a:r>
              <a:rPr lang="en-US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1371600" marR="0" lvl="0" indent="-1371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lvl="0" indent="-1371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Once they are finished with this, please place the assignments in the tray labeled </a:t>
            </a:r>
            <a:r>
              <a:rPr lang="en-US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B5 on 11.17 and A4 on 11.18. </a:t>
            </a:r>
            <a:endParaRPr lang="en-US" sz="8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lvl="0" indent="-1371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lvl="0" indent="-1371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They are free to work on other homework or use the computers for the remainder of class.  </a:t>
            </a:r>
            <a:endParaRPr lang="en-US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  <a:p>
            <a:pPr marL="0" lvl="0" indent="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6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0106" y="238124"/>
            <a:ext cx="10515600" cy="1325563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b="1" dirty="0" smtClean="0"/>
              <a:t>Science PLANS 11.17 and 11.18</a:t>
            </a:r>
            <a:br>
              <a:rPr lang="en-US" b="1" dirty="0" smtClean="0"/>
            </a:br>
            <a:r>
              <a:rPr lang="en-US" b="1" dirty="0" smtClean="0"/>
              <a:t>(detailed plans in sub folder)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721" y="1278732"/>
            <a:ext cx="5157787" cy="823912"/>
          </a:xfrm>
        </p:spPr>
        <p:txBody>
          <a:bodyPr/>
          <a:lstStyle/>
          <a:p>
            <a:r>
              <a:rPr lang="en-US" dirty="0" smtClean="0"/>
              <a:t>11.17    B6 and B8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43151" y="2356812"/>
            <a:ext cx="5876925" cy="4724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I have a student teacher who will teach </a:t>
            </a:r>
            <a:r>
              <a:rPr lang="en-US" dirty="0" smtClean="0"/>
              <a:t>these classes</a:t>
            </a:r>
            <a:endParaRPr lang="en-US" dirty="0"/>
          </a:p>
          <a:p>
            <a:pPr lvl="0"/>
            <a:r>
              <a:rPr lang="en-US" dirty="0"/>
              <a:t>Please have students get a chrome book or log in to one of the desktops. </a:t>
            </a:r>
          </a:p>
          <a:p>
            <a:pPr lvl="0"/>
            <a:r>
              <a:rPr lang="en-US" dirty="0"/>
              <a:t>Please tell students to turn in their </a:t>
            </a:r>
            <a:r>
              <a:rPr lang="en-US" b="1" dirty="0"/>
              <a:t>“Acid Rain labs AND Homework”</a:t>
            </a:r>
            <a:r>
              <a:rPr lang="en-US" dirty="0"/>
              <a:t> (these are on the same sheet front/back) to the tray labeled B6. Please paperclip these to separate from the other incoming assignment (see #5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My student teacher will go through the </a:t>
            </a:r>
            <a:r>
              <a:rPr lang="en-US" b="1" dirty="0"/>
              <a:t>dilution notes and lab</a:t>
            </a:r>
            <a:r>
              <a:rPr lang="en-US" dirty="0"/>
              <a:t> with the students.</a:t>
            </a:r>
          </a:p>
          <a:p>
            <a:pPr lvl="0"/>
            <a:r>
              <a:rPr lang="en-US" dirty="0"/>
              <a:t>She will also be sure to hand out the </a:t>
            </a:r>
            <a:r>
              <a:rPr lang="en-US" b="1" dirty="0"/>
              <a:t>“What is groundwater”</a:t>
            </a:r>
            <a:r>
              <a:rPr lang="en-US" dirty="0"/>
              <a:t> homework questions to the students. These are due at the end of class if students would like to be homework free during the break. </a:t>
            </a:r>
            <a:endParaRPr lang="en-US" dirty="0"/>
          </a:p>
          <a:p>
            <a:pPr lvl="0"/>
            <a:r>
              <a:rPr lang="en-US" sz="3400" dirty="0"/>
              <a:t>NOTE: ****</a:t>
            </a:r>
            <a:r>
              <a:rPr lang="en-US" dirty="0"/>
              <a:t>B8 students need to finish “A Bug’s life” lab </a:t>
            </a:r>
            <a:r>
              <a:rPr lang="en-US" dirty="0" smtClean="0"/>
              <a:t>questions </a:t>
            </a:r>
            <a:r>
              <a:rPr lang="en-US" b="1" dirty="0" smtClean="0"/>
              <a:t>BEFORE DILUTION LAB</a:t>
            </a:r>
            <a:endParaRPr lang="en-US" b="1" dirty="0"/>
          </a:p>
          <a:p>
            <a:endParaRPr lang="en-US" sz="5000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07906" y="1547956"/>
            <a:ext cx="5864779" cy="566308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11.18 A2 and A3</a:t>
            </a:r>
          </a:p>
          <a:p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/>
              <a:t>turn in </a:t>
            </a:r>
            <a:r>
              <a:rPr lang="en-US" dirty="0" smtClean="0"/>
              <a:t>homework </a:t>
            </a:r>
            <a:r>
              <a:rPr lang="en-US" dirty="0"/>
              <a:t>titled </a:t>
            </a:r>
            <a:r>
              <a:rPr lang="en-US" b="1" dirty="0"/>
              <a:t>“ What is groundwater” </a:t>
            </a:r>
            <a:r>
              <a:rPr lang="en-US" dirty="0"/>
              <a:t>to the tray labeled A2. </a:t>
            </a:r>
            <a:r>
              <a:rPr lang="en-US" dirty="0" smtClean="0"/>
              <a:t>Please paperclip these to separate from other incoming assignment (see #4)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Please have students get a chrome book or log in to one of the desktops.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Please pass out the </a:t>
            </a:r>
            <a:r>
              <a:rPr lang="en-US" b="1" dirty="0"/>
              <a:t>aquifer notes </a:t>
            </a:r>
            <a:r>
              <a:rPr lang="en-US" dirty="0"/>
              <a:t>sheet to the students. They should use the </a:t>
            </a:r>
            <a:r>
              <a:rPr lang="en-US" dirty="0" err="1"/>
              <a:t>Powerpoint</a:t>
            </a:r>
            <a:r>
              <a:rPr lang="en-US" dirty="0"/>
              <a:t> on my website for today’s agenda to help them fill in the notes sheet. Allow 30 minutes for this. Then review using the KEY I provided. Students should keep these in their binders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ass </a:t>
            </a:r>
            <a:r>
              <a:rPr lang="en-US" dirty="0"/>
              <a:t>out the sheets titled </a:t>
            </a:r>
            <a:r>
              <a:rPr lang="en-US" b="1" dirty="0"/>
              <a:t>Porosity and Permeability. </a:t>
            </a:r>
            <a:r>
              <a:rPr lang="en-US" dirty="0"/>
              <a:t>Students will have the rest of class to finish these. These should be turned in to the tray labeled </a:t>
            </a:r>
            <a:r>
              <a:rPr lang="en-US" dirty="0" smtClean="0"/>
              <a:t>A2 or A3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No homework over Thanksgiving Break. I hope they have a restful and relaxing break. They deserve it!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1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428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These are the sub plans</vt:lpstr>
      <vt:lpstr>Marine Bio SUB PLANS 11.17/11.18 (detailed plans in sub folder)</vt:lpstr>
      <vt:lpstr>Science PLANS 11.17 and 11.18 (detailed plans in sub folder)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These are the sub plans</dc:title>
  <dc:creator>Tania Tasneem</dc:creator>
  <cp:lastModifiedBy>Tania Tasneem</cp:lastModifiedBy>
  <cp:revision>2</cp:revision>
  <dcterms:created xsi:type="dcterms:W3CDTF">2016-11-16T20:30:11Z</dcterms:created>
  <dcterms:modified xsi:type="dcterms:W3CDTF">2016-11-16T20:31:24Z</dcterms:modified>
</cp:coreProperties>
</file>