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F0CFA-3DA3-4700-89DB-39EFFBE8F15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75B65-106D-423F-B60F-BA2911CF8D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C5A0-425E-442F-AE9A-31E9D9D423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3957-BC23-4680-A1B1-51C0CF6A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C5A0-425E-442F-AE9A-31E9D9D423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3957-BC23-4680-A1B1-51C0CF6A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C5A0-425E-442F-AE9A-31E9D9D423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3957-BC23-4680-A1B1-51C0CF6A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C5A0-425E-442F-AE9A-31E9D9D423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3957-BC23-4680-A1B1-51C0CF6A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C5A0-425E-442F-AE9A-31E9D9D423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3957-BC23-4680-A1B1-51C0CF6A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C5A0-425E-442F-AE9A-31E9D9D423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3957-BC23-4680-A1B1-51C0CF6A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C5A0-425E-442F-AE9A-31E9D9D423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3957-BC23-4680-A1B1-51C0CF6A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C5A0-425E-442F-AE9A-31E9D9D423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3957-BC23-4680-A1B1-51C0CF6A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C5A0-425E-442F-AE9A-31E9D9D423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3957-BC23-4680-A1B1-51C0CF6A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C5A0-425E-442F-AE9A-31E9D9D423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3957-BC23-4680-A1B1-51C0CF6A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C5A0-425E-442F-AE9A-31E9D9D423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F3957-BC23-4680-A1B1-51C0CF6AC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C5A0-425E-442F-AE9A-31E9D9D4239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F3957-BC23-4680-A1B1-51C0CF6ACE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What is the meaning of a circulating resource?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percentage of water is fresh?</a:t>
            </a:r>
          </a:p>
          <a:p>
            <a:r>
              <a:rPr lang="en-US" dirty="0" smtClean="0"/>
              <a:t>Where is most of our freshwater? Is it easily accessible?</a:t>
            </a:r>
          </a:p>
          <a:p>
            <a:r>
              <a:rPr lang="en-US" dirty="0" smtClean="0"/>
              <a:t>What is fossil water?</a:t>
            </a:r>
          </a:p>
          <a:p>
            <a:r>
              <a:rPr lang="en-US" dirty="0" smtClean="0"/>
              <a:t>How does water circulate (use figure 1 to help you describe the process)?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How Much RFWR is Available?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RFWR calculated?</a:t>
            </a:r>
          </a:p>
          <a:p>
            <a:r>
              <a:rPr lang="en-US" dirty="0" smtClean="0"/>
              <a:t>What is green water? What is blue water?</a:t>
            </a:r>
          </a:p>
          <a:p>
            <a:r>
              <a:rPr lang="en-US" dirty="0" smtClean="0"/>
              <a:t>How are runoff and river discharge related to the maximum RFWR?</a:t>
            </a:r>
          </a:p>
          <a:p>
            <a:r>
              <a:rPr lang="en-US" dirty="0" smtClean="0"/>
              <a:t>Can humans use all of the RFWR? Why or why not?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How are the World Water Resources Assessed?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the water scarcity index calculated?</a:t>
            </a:r>
          </a:p>
          <a:p>
            <a:r>
              <a:rPr lang="en-US" dirty="0" smtClean="0"/>
              <a:t>What does W stand for?</a:t>
            </a:r>
          </a:p>
          <a:p>
            <a:r>
              <a:rPr lang="en-US" dirty="0" smtClean="0"/>
              <a:t>What does S stand for?</a:t>
            </a:r>
          </a:p>
          <a:p>
            <a:r>
              <a:rPr lang="en-US" dirty="0" smtClean="0"/>
              <a:t>What does Q stand for?</a:t>
            </a:r>
          </a:p>
          <a:p>
            <a:r>
              <a:rPr lang="en-US" dirty="0" smtClean="0"/>
              <a:t>What are your group’s opinions about the virtual water trade?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How Will Water Use Change in the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accounts for the most water consumption globally?</a:t>
            </a:r>
          </a:p>
          <a:p>
            <a:r>
              <a:rPr lang="en-US" dirty="0" smtClean="0"/>
              <a:t>How will recycling technology affect our predictions of water supply and demand?</a:t>
            </a:r>
          </a:p>
          <a:p>
            <a:r>
              <a:rPr lang="en-US" dirty="0" smtClean="0"/>
              <a:t>What concerns do developing countries have in the future?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What Effects Will Climate Change Have on RFWR?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sea level rise affect groundwater?</a:t>
            </a:r>
          </a:p>
          <a:p>
            <a:r>
              <a:rPr lang="en-US" dirty="0" smtClean="0"/>
              <a:t>How will </a:t>
            </a:r>
            <a:r>
              <a:rPr lang="en-US" dirty="0" err="1" smtClean="0"/>
              <a:t>will</a:t>
            </a:r>
            <a:r>
              <a:rPr lang="en-US" dirty="0" smtClean="0"/>
              <a:t> </a:t>
            </a:r>
            <a:r>
              <a:rPr lang="en-US" dirty="0" err="1" smtClean="0"/>
              <a:t>evapotranspiration</a:t>
            </a:r>
            <a:r>
              <a:rPr lang="en-US" dirty="0" smtClean="0"/>
              <a:t>, precipitation, transpiration, and river discharge likely be affected?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How Can Hydrological Science Help Solve World Water Issues?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type of data is missing from global water use?</a:t>
            </a:r>
          </a:p>
          <a:p>
            <a:r>
              <a:rPr lang="en-US" dirty="0" smtClean="0"/>
              <a:t>How does hydrology play a key role in policy?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256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1. What is the meaning of a circulating resource?</vt:lpstr>
      <vt:lpstr>2. How Much RFWR is Available?</vt:lpstr>
      <vt:lpstr>3. How are the World Water Resources Assessed?</vt:lpstr>
      <vt:lpstr>4. How Will Water Use Change in the Future?</vt:lpstr>
      <vt:lpstr>5. What Effects Will Climate Change Have on RFWR?</vt:lpstr>
      <vt:lpstr>6. How Can Hydrological Science Help Solve World Water Issues?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What is the meaning of a circulating resource?</dc:title>
  <dc:creator>Windows User</dc:creator>
  <cp:lastModifiedBy>Windows User</cp:lastModifiedBy>
  <cp:revision>4</cp:revision>
  <dcterms:created xsi:type="dcterms:W3CDTF">2012-11-14T22:31:47Z</dcterms:created>
  <dcterms:modified xsi:type="dcterms:W3CDTF">2012-11-14T23:00:07Z</dcterms:modified>
</cp:coreProperties>
</file>