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19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E441D-B93A-4BDE-BF9D-A3C1A952306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15F20-0720-4816-B9F3-B035AAC6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Thirst project acknowledges 300 million</a:t>
            </a:r>
            <a:r>
              <a:rPr lang="en-US" baseline="0" dirty="0" smtClean="0"/>
              <a:t> trees that suffered from recent Texas droughts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15F20-0720-4816-B9F3-B035AAC635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5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88EA02-1BFF-479B-BFD8-6AF919E3418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EBCC24-37C9-4505-B38D-6D62E29D03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your gallons per capita per 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0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xQWFRUXGBoXGRgYFxogGhgYFx8YGhccFxcdHiggGB0lHxwXIjIhJSorLi4uFx8zODMsNygtLiwBCgoKDg0OGxAQGywkHyQsLCwsLCwsLCwsLCwsLCwsLCwsLCwsLCwsLCwsLCwsLCwsLCwsLCwsLCwsLCwsLCwsLP/AABEIAOEA4QMBIgACEQEDEQH/xAAcAAABBQEBAQAAAAAAAAAAAAADAQIEBQYABwj/xABFEAACAQMCAwYEAwUFBgUFAAABAhEAAyESMQQFQQYTIlFhcTKBkfChsdEUQlLB4QcjYnLxFRYzkpPSJFNjgsI1VHOjs//EABgBAQEBAQEAAAAAAAAAAAAAAAECAAME/8QAIhEBAQACAgICAgMAAAAAAAAAAAECERIhAzFBURMyBCJh/9oADAMBAAIRAxEAPwDZcMhC+GAfM0U32gCRjc42+dQb7QN49KjjO5Nerjvt59jcwCv0EjrUPhrQVsnHSpNlQMRIO5qNdshmCid66Y+tIvvax4PjFVpwamtzGapr3Jo2f6iiJy5cZM++9Rccb2uWxcpx6AYzUS7zOetBHLVIw0egNRb3BKgZmbABPyGamY4m2i8TzRE062jUYFLZ5kjJqBwZ/D3rz7mvGh7krIno20bbdOv1qfy3m2jBUFeoHTB2P49etcp58OWl3x3W1lx3aMeMKoOSAc7dD+dZXjr7OCCZJxvkAe/1zUrmSy509QCMzj0OPxztVXcttqM7Aeu4jcedebyeTPK62644yLDheIZl0MY1jaM6sn12/n0qT2pNu0tqwmrSgJ1eZeJ/LY+lC/ZQhAYM+tFZRERJbVqJ2iBn3irVeWlrRAUEkSbpOfFCwBhRJM7bEfOuOXHVbrbNcKRIJUudJ0wYydo88x9mtevZ/u+FNziWAIICKvUmSQSN+o33naKpuz3JybrqXXvLQXRDwNeDhtjKbj38q0HPOPU8KUtePCjHiCKCJM7bbTv8qrx+PUbK96YW6/iYRiMSTjfHtTO+UgBRnqDtNDvczIwuQ0SNMEEiMeY/qaNxTAAFX3QAyRhvfYbDHrXLStIHEXoOkYI+hpljiCIH1z/SiG00FrmPX96I2X0zvUcFSSQZAjB6+4kyB6VtFI4fi2JiTqGAdhp2iOu9a/lXaq+7W7OlWHhQKIEQY6R4iMZxj1rDcRcY50x1BAj51bWOZOLVtWC+ANpf99Q/Tf7Bqpbj2MsdvU+MvLbcIXUFjA/qdh86DwV9Ljsq3FOnc9BmBJ9+leR3+KmSG9d8n5dady/mVxXDh2UzGoMAYJB3PqBvius/kX6c/wAUe0XeCGkNrDDzG31qQnKlMEEwR0rG2ub92O7ORuTsFn0A2/rWq5XzZWUBDKgb/wBK7crZ7c9TZ17gdDQjT70FrNwyBTeL48TiiW+PETNVq6HSP3PEfwmuo3+1B/Ea6jv6bcYjmnaZ1uDVESpOny3Ij2jJqHa583fa50yRPkfMgEwpIA+prLDmrsndFpQGQp2BiMeVA1mTv6T5V475crXeeKPYbvaewq6WYEhQTpgzOOnliemarL/bOwmllDEzsAAQBucmK87stjYSPOhO85ANXP5F9D8UbGz29ul27wKymSoUQR/DJnI86m2e22oYt5AkgtvHlivNzdIJruG4gq0gnH39K08mX26fix+nrfJe1QvXNBt6MEyX8vkKq+0PPzcBRfh1eknaOmIIJ361nhzVriBlCICchBExuSZJPTrUE3DGo+cQOvlR5fJlxRMJy6WF6BnI8s/nROCT4mkuI6YnckehG/XbpNUrcdiNxHn+PqaPwfFlC2TJgCAOuDvgeW2a4eOSXdXYvOCtatRJwNh10zueogGeu1H5dwQLhrgVrROk6jMEkkakzAJ6nEe9V4N5IUHD7iBIXIk76f3se9TuKv3CugsSYk7eRx0k7V1tmGO09eg+ac6Bv3As6U/4YtwTJCSxnb4Rjpml53zxmt2RqBKpGCIhvSd5BxGwqjEpcAABDwucH5+Rz+NW/EdlmH94pwIlWMFZ+IknBHrjYVPPLM6iLw/Bs9uDIdnUgyZ2O59ver61xBDJExp8Qn32AO4gSM+XpXcjseAF0b4n0kjoq+uY3EjqabwjW9a3LynUTKJ8TNkZjfTkGfptVY2zSbNqriOHK3ZYjTIbV5r0A9Ph8qhcVbTxwSAYOk5EqOnXeT869D41Lehyww0LsD1AVIg9dz69Kpuf8pU/3SDKgOZ3IAmFMSCSMz51d8daV59xrEEICT+vr+FM7hdMklWjIrRc3tNat76TjG0jHt9isxxNycnBP88zXPt0naT3qAQgjVvJJ+o2P9aET3Z8LBo6jPpGMRUIqZwR86bpjf8AA0q4pS3y3kI6j08/pRnTw4ifLPX2xNTOTcp/aRhjrBzMYEMfc7DPvjFH5FyL9pdrZaGUnxAGDpIHpPXp0HyOFt6TbIt+xHDDiO87zOkjTLNiZ9ZPvWt4XhDb8LGB6R9IHSqXkvZO5wzhjcUwCCFUgmdpq44i4qDxNHWvf4sdY9vJ5ct3p10icTUHnrXbdoG1AAgs2Cc9AvX6dfeh8bza1bWdUkqSoHpjPl/SshxvO7rz4jmMD9KPN5scZqVvH47butV/vCP/AE/+ndrq8/0/f2a6vL+fL7d/w4o7WSI8zS22H7xOKf8AENv6Ua2qgAjciST94rz7ddpVpRpwD+v16zSuMgz/ADmms0LA6ZIjzonD8MXg9PWoTszvVYRgn2oV3g9WdMH0iP6UQctbJMQAYGZ9MCoqOwxJHvvmdh5VU/wz/CI5UxGBvP6j0qaFaIWSphgcYkbev350RLTsJYYzv0jf1qTb4eQNEnTA+grXKWC1AHL2AGI3mcfWjDhWt93cKk28SYgyNx8v086sL9oqrBtz8sHbNSeR3CVZLqjQkSQcSfh9JET5/XL4v7exyS++/aQps6kiNRIyQTsNMmJkkdJ+rbnJ3toGYFhpk5IEiYA8hv8AT1q54WzZsySSFOqEL4Zmn4lVC2wJL9BV5wvH2bq6WtBgBJ1YH7wOkHfAIzHrXfLxzOdp3p53Z5C94h86S04Uk9cR0iDv6edWXEcu7lR/4m8rhpYWpOlj0ZiyjqokzGqtld5f4fDcC2i/eah4QUgQDIx1MDMyNsVQcpewmLKi4ZAJzLlYMqWBkDGVxtnAiLjMIZdpvIOSh1tuS7NrL+NSGzoB2Jk6QZz1MbVjO0XEn9qfQAdDMVkYbRPzORO+w6RXqFq8rXLZaQxZ1AyASMNqU7xAyDJ6bkVUc+5RIZ7KA3dOlRI6mDhsERnrOoDautw66EvYPKOJN4W7iqdLhjpMsQwMySfPVsDiQMzTuY8RouoBtgNsctOnygeozOM7VM5BYu27Cd6i230g6QMAgAwYO4gbT1xVhb4FWCuSNJIYGRicjETuZ0nFdPhLE9quCN9NaW2a4rd2oAgESJJHUCTnqZ8oqhu9jmYmGkgtupEkdBO4GM/Z9Qvoignu2YwDHWBOcAwMt5naqdSb1s91CGCJYmAVwcKJOZz6VNxlVMrHnPNOQlEn97JgHGlcTJyZINUKmK2/PWa2DqYeFoLQYZoECI2HigfYynH3kZSQsMd4gD1kbzXK9dOuNF4a2GGqYYTsY9ojY1JHHG2BpuEdGjczls/P86oF4gjY0q3yTPzjpU6quLUcB2svIW1MTPQ+fn6Gh8Tx73mLaiZ6CfnVDZugb+fTf8qm2OMz4YUAyfX8KMsstaRcJLuRIu2bh6T+dRrNliTPT6T79alftwPSPKeo605W1f4RjH51yuV+WQ/2X/EPv511Tu6X7n9a6p5Vtq9UAGBB/n5mh23hhkQM0tzhWXGpSessOvoTUvh+UlYNwgyJgZgHzrtxdJhaXg5Z5O2/0mKsBfAgT0/L7/ChWuX6IgnSZCtpx6ifOg3eAYywBAGIM59h188eRrnlhbXPLCy6qUL4nDb0TUhw8NHXzNU1vhbhgKjEkxpCkk/KKkry27pJ0MSIEQdQn/DvU/jbisC7OYXEjrv5GpXDWiiAFQp/wnoPWoaLetgAo3uSI2nfz9OlEtNcgsyjSCAfEu56b1Fwy+k2VZXFR10kkHoetD5dYUXHtAwzAZxuCGXfrgj0JqDbVrlwABYJj4lO+NpmteeUAoGZNJJ0BgYKLjWwLRuCx64M118PjooPDgsGe3eRYAAKhgxbMlmXwmdyB/F0qbwvDpbabSyWI7wYMrABVBMgAFhsMgZBy1XeshSP2dSmsEtpGqSegMgT59N87VK4yyLTMwWWaWCJ+80AAEgQIjYTPlXfPLXruiRc8Ty4DhwhckLcdlGTKEhgrzEgNqhp8jjasvduXEvHu0EKuqPCdRkA+E7mBOD/AA+9a3gDcvWJXUp0xq8UK5UY8yN/pFUXD8muM7kkhDAUjUDqEyUgElSMHoDPnnZePlZTtpuHVLttLlxZ+E5Bw6nJCxOoxGJ2+dH7hC6EtudtUTIO3nsazvH8LxlsIlnUVAIbIJksQpzvjJFEu80ezwJvuCbtvvLYLQCx1yAMYBXTkDOoeQrtinS35jxL2002tGsKdJJChGMQ0aSwxq3EkjM0PlgKolu5e7y5E6jMnEmGgztieh9BFFxDG6upVRTcjvpJXVa0r4vIt44zIb38NT+Vord2yiDtoUzDHUwDFcQQC3ppEjEB+W10sWtK5YXCNIEQBickhiN/w/On2eCRoIBhYAg4x5xvJExA396FxVxfCNWlT4iWmGAknOyg9J6DaovMCVQi1BY5lm06VJERHiyYPrG9IZL+0REK6lYklsANhQMEQML8W5kk/h59xFkgLsSRMDce9em8Twt3QzOttwM4YNJOTGARnUPkDmTHnHM7suWUwDJgSI965ZuvjvwhXHHTHWk0mJjfrFMinpcxGah3OQT71OuIP8AH8QkfhUELn0ozMIgDbP8ArU1FPRQBIM58/wAxFc92M1HRs7UZhKzufL72o02i/tA82+//AHV1M/Zveup4w9Nlc/ZsysP5lnEMNjpLQemIjFRL19NYi6MIBqLASZMbAjpWVllOHI9mNS+K5wXW2oBUopUuHOp5MjUcHG29VZK6ePyZ+Oy41pU5lcA0JdtlMnSxEajufhwdsikYa1VLzqdV0HwMMKFPUjBwelZd7t3H942c/Gf5mpD80/uu7aWcMGV5HhXqo960x0vyfyPJ5Jq1qV5Hwp/ff/mQj/8AnmrHh+AsWlJDtvOY8iIwg8/wrBW+Ou7gjPnbQ7e61M5fzEK6/tChrX7yrbQMRB2IAIMneadOFlarjFFy5bUsyAsTqG4ARukg76frU9OTJo0jiWB1AzBkQIgf3gx8xWFPHWu7JTX3ouErI8ItRgH1pic4vH4VU+xuj8rgraGno/AcnIYMOIdwuSpBz6GLpidpzVxxnLiZQ3IkRpIMjxM07/5R7LWI7Cc7bvwLt0W9XhCk3DrndfFcI3A6EzECtlxdo3m/uLi69EwrATrlAcScnUdjk+9Xjj055XVKOUaNJ7wMQchgxEGN1DKzRBxPX3BsLj2e7Vu6Fksq94Q2mWMYWZJg46b1h+Pv8Rw15rd4toXOtLikNOwUG0CT1IMR16TI4TnVziEvXLVzuja06bRKE3JJiDpBBkeu9GMkNjd27yhiETqSN9QgBlZiTDDdfPagGwzQUuRpMkHTnInocHzx0+WV4XnF1F71rdxROlE0gmVidgBGZk436irnmvMbgAuKSc6CqrPjOAQNa4JwI6x511vrpz1qrm+moqG6nodzv542n5VRXOVN3Nu23iuXGYnxgFV8Kh2OsbETE7GN6HxHMmRbN/vAys7IIG7KGDSNecrj396PzjnEcatm0rMWC7W3II2+JTA23/GpMSeD4B2LMuUUnTBIIBVQ2rxRAKg5zg9DNReO4d10WrIaG1a4ZmMnO5dTGPQYgCMm25lxK2kB8IOTbQklW1QdcCSfiACiSfaay3N+eXkNq7fAWy2sDUHAZugK90GWNJwVjM+RovsztdHgrqjSSbgbZolV2kDLR7/SZofckqNSOd5ZtwZOds+xPWaqLPbFNBYPaOmJ8caQTjLW1O8D50fhe0aXIhrflOu2YPQYaTtj0+dMrXEduBTBKFsgHUsEj0EeZOPSd6pn7PWjpHcoG1xJVTjBVcpuTg7Yn1q64jjGVlJXAIkg9BMfDOZii2eYsC3hbUrER1+oYz0xvtjzbNiXTD9ouCsIz+BSzPnCDSgAwJXEnzM48qreB4Ph7rhCgkKT4TbzB6lc9fKt7f52+ogC4ZGSoaPbBx/KoXMOdHQdSXVUEEkpc0iMZkR1rlXaVmeV8PwjMAbQlQSQdJ8uhbMdJUbmqi7w1kklUkdN5/C9ArX8n7RItm2M4WMqd+udMUV+0NjqLecZC/zGKk7Y/lnJhfupat2pdsD4vxPfGBW6tcmNi7b4MWOEa8xChjbVgfAz+J3UkmBv61Avc04dvhKIfNCgPsYiR6VCu8cEeybd0aluFgwPox3kx5VU6GXbdf7p8X/9rwH/AErX/ZXVT/793v4h/wA4/wC2uqublxrzD/Z0r/dsCDmq6/wjLuKj27jKZUkH0q04Dmg1DvpK7EqBqHyJAP1FT076ygXAW5W5OdIET0ydqE9ut/yzsrw/E22bhuKDTAYC3DKempS0j8BWS5tye7Zd0YE6N2CtEHY5GJ9fKtuDfaDysarip0M/kaNcs0TkHCM3EKFUsYYwoJOx6CpN61Trpre1bwSnvlXoTH1rQXeCNpdQM7SCBnI+lVnI+FN3jLVsEAs4EnYYJzW+7Rdm7lnh2csjAFQdMyJO+RW3Blvag5fxtvUWVcgBiSVVUOYAbVqHXxY6YwTWk5fcS+yAXRa4izMNrJCqw1G25Im5Jlh1EkERMeZvbyfetP2M4Yu5U6CFdbjBoBC9GDeswBO4HnVS76Tli23H3yL4XiOHt3JSGdFAlCQRKtAOQuVOOoiaHxPZezw/FLcQEB0ITWPhuYKeM4ODGmcwvqRZcbx1y1bOhra2yyqNasdar8ULBzEHaRMHNLyznSXrBts9rvSCyFVYKrrs+h1GNjtHvmrcvQfEWna0oYMXQkL4lBJz8RcGYOkjGDk7VSdmOc3G4g2HVoMw5YypALBSWgmPF6mKhX+aXzxIW7qCgMYf4xAKeMKSm/8ADG496hcJzLiXvWzcDm0pyox4djjciPrS1hez/JLw5gllhevd1c1ANq7lVAZleZ0gEhMkRk9a33PeZrZRAIbvnFu5ct/FpQrqUnTLCGjVJH85XLuZaiLLy9sp0wpMBgSB5+IZMTVDze2H8FweBHLSxjDBdSeokA+k+tHFuW/YXN7XE93bIcP3QbvFBOplElCsAqQwDArEwfQ03nfBPc4NbLOH0sSjlSWWSXVHB1MBodU1KZkLM7GJxHOeGUsC6kOzMw1T4iQRGcRiBtHSpnE9p+HKkK48KkkjY5kRiCZx862od1guI4FuFuAnQwZWEFgVdWBUhl6gHMEbr5ii2SF8SqB6QnWf3goMVYcdzjhHgkyc/utuSSfzpOXHh+IuC1aEuZMQwAAyzMThVA6miSHdDPMb9yz+zqF0lww0jxapEAGfP50y9wd5Wa25bV3feK4bUVKwwXVJkagvh8wBitTwvZS2Fe6TbdUUMVFyN48Tk6StsZ8X9Yq+L5ot20yJcREfw6UII0iOpJMzBmZkb06G2C4x1DMQsySdoAmpfZ7tCeGulza7wFSukmBkqZyCDt5dam3uzo3VyD6moVzkd0fC0/OuVldpljUNuLZgzIWTMwGIifaus8ddGTeuQPN2/KaPw3C3EOl5CNv/ACz7xUTiZDETgGg7FbnFz+Nz7t+tW3G8xsXLFkW5HEDNwld9/Pwt0+lZsv5x9BXI0EHGCD06VjpaftF7z/8A1p/211O/2yf4B9R+ldT0jtQ0tPxS6/Spdj+D4t7Th7TsjjZlMH+o9K3vJe244h7acXpUiR3owDP8X8P5egrz5rp9vaiPxbndifc0aFm3uPD8ks2b63tOloIDJswcEZAx9/KvN+ZcNcQnWjqJ3KMB9dqZ2R7aPw8Wb03OHOI3a2P8Pmv+H6evpljigyB0PeW2AggzjzHmPTcfhW7iLPt5n2M/+p8Mf8f/AMWr2DtWhfhLikRJXO+dQ6DNUXAcgsnibXEWxoKsWIX4WEESB0OelWXa/iGFq6rMfEqFRJ2VlDT0jxLges9KzPNW5ZYHxXGYqPELY8II2/vW88YCtk7xsflvNe8H7JbRbWqDbdmJi9bZbiG4Y2JXTIAChjjeq4WzcOlBJ3PQARux2A9TWu7J9kD/AMSdUkHWwItiP4VENez5kJ6GKuZJrY86suyaAoWbZcT8IuERuZ09RttNZnkHY64103Xa4XH7xOhfoQXePUIPetvxF22i6g3euIBJInWoAM/uoepiN/WsV2qv8RdJUXNIYatCkr4BAPinxyc+x2Gavu+nOWL/AIkcLaS415RcW18XdiSZj4tOSciZOME1guf9r7T44bh+6A/eZySR5aNh9atuxXLihucNellvKYGkwHWVYe5UzPkoOKyz9nbkX00+KyxJJwO7Eg5Jhp8BAwc9Zpsvtpr01PYjmpe2jM58Nw22ECSDDL8sn/lrO9tu0965evWvhRWgLAwYAafMzOZ9K1fYvkXd8F3zfFcuK6icaEmCRvvrn2Fea37j8VeLk5uNiegOFHrAgfKi5dHGTdVllTOPxIH1J2rS8LyC5dsN3ZVnGloBGASRltiDnO0qQTIipPCdmLjXBbVCoglmeAQADOnURJjoJ881u+U8rWzbBLXbcQCQ6eLq3gXVEx1MjOBmjGbOWf0xXJOw9y5eFt1MZ13JGi2oUanJ2gEkAHLEbQCTacTzyxwobhuHNo8MYUqrFeIfPxC8oMtGkjUCprWc/wCFu8Rw7pw5s2rbTqydZcRIbbUSsDrg4ryLnvChHILHWIBAUjxDDMc+EyIgDoNopv8AUY3l7F46xf4S8OK4e4btoHXav6gdSHEXFmQd0ZSBkHpFC4u9wd5CtlLthy5uKrsr2wWHiVGAVkXwr8WrYesg4XmLJba0wFy0wPgafCx/ftndG3yMEEgg1Wd0Ki10hbd91+FmHsT+VS7HPLy/vA/5h9mohWaTuqnZ6vte2e04OLlv5rn8DUteI4e9sRJ6HB/Gst3dJ3Yp5UcJ8L7i+VpMKc1XcTyll6T7fpTeC4x7bAiGjo4kfT9IrZcq7ScFcheK4c2z/HbZyvzWdS/Ka3KN3GF/ZG9a6vVo5T/56/8AUuV1HKHlXj00lFroodNhUoommuCVm2HFX/ZftI/CtpJLWSZZfI/xL6+Y61TrapBazSOq+geHe3ctLctkQ2khhsfUeR8/aqz+066NBCYU90DEaoZvEATtML6StY7+yzmDi6/DsT3RU3AP4XDKPD5AhjI9BWs/tIKjhg8mO9tSI6AmaHPWqh2+UWuGtarukKM6JlQehcnN1vfHkOtVnaDt7ccaOHm0nVv329v4R+PttWb7Tdo34q4WPhQfAnl0luhY+f2c7xF07A/OrjTHbe8l7aFIVUDTC6ZgMw0yZJhDBkHYkGdpqbzPjLtpmF21cNtTNq4F/wCGpACjX1MBQQ8kx0kGvL60fZ3tS/DjQyC7b6Au6un/AOO4plB6bGqmf2nLx/S95j2hTvWuWWuI7GWYgAgFtegAMdIkCSN4jatZxvGPe4azxVp10vCusGQRAIYxOkEHfeetZDmfJ14m1+18Cj3FJ03LRy9m5EnWR8SkbMN5zmZJ/ZrxZ79+GvgravKR1w5wM7CROfNR5VXLtFx621XI+KF20X6ftFy356l0Jvv1kjymsr2P5YqB+K4qDw1osAOty6mQqkZAGZPy9vROQciHD2DZaJW5cYQZLgDDEjAwAI9K827X8WbrFSwCKT4VMjUD1jb8K2Ulgl7Te0H9oZvKos2ktMF06oEqATAT+EQfuKy3C84uJcDli+ZIYyG+uMYI8iBVXdQDagk1y3XWYR6DyvtMh7prrsGS47aYlVH90ykYiZRlAMwLkzIzUdqbajir9tpJS5cUMD8UO2nVjyj2iKzdi5BBJMAiY3jrHrV5255iLvG3SFClWKPH7zoSpPrsBMCYp3bE8e1RcFC00y5eNMF41GlyUXRTghoHfURL1Om1RO6PlSC2fKiLfxSi/WHYOimxUoXKaWrabYNdT9ddRpu0GlropYodCU5acqU8WqW2aIpyWz0qXw/CT71O4XhROd/vrQnkn9kOXtrNwyBp0/Uj9KtO2Nn+4C62ILrjUTvPSncEVXSBvPT8qb2uJMYwGT8J3pnpG+2I4nhNBhhmgNZFaXmtoXPEBk+lVXEcHppVyV4sj1oq2RRTaI6UUjFbemuSZ2a5vc4O8t1GeBOpFcqHwdIaNwCQcjzraWu0PL78Fg/DX206ri2wLWokFiFRpKznOSfKSK88VZIFa3hv7O+NdFdEQhiIGuGzscgCPYzkdcVctRdPSeB4J7dprpurcud24Fy2BDrg22M7kpHn74xkeD7UG5ccXrdviCpaNVpO8kYw2k6jAMA7mBWp5Bq4TgEtO6m4AyhWhgCx1lPIhQSNyJ9K8es23fidCfE90gSYEsxgk9B61Vy1O0Sdtd2t5InF8OvG2HtKUDreX4CSg1qdEkK5XEAwTpjfHm+g1vOL5mhI4dGAsBHRi0DXdjX3jAnANxbceS486yK1zyq8crEE2ifCNzge5wKm9ormri75/wDVce+lis/OJ+dWXJ1QXEdxMOIHqvin1jEDzOfI1/G8GyMdWZJhv4s5NG+lTJVvTVqW9oUiWB7Vtq5RHKxTgKlXOHFctg0jkDFOW0fpvU1OG9o8s/pRl4Qjbb03qpim5InDqD94pLlsDy/SrJeGYCY1f4j/AKVFu2j1/p9KqwbQdNdUrQPT60lTo7VkUopYrgK5uo9kUZd80K3RFczWQsuG0g5z9f0p/wC0+X4yai8NezMnHz/DpTTcoSt+W8V/eJJ61ZdorgZSRnIzjpVDym4O9XH6f0q05/d8MEQZnE7fhWb5VV3iCfOjLck5+mJqsL5qQrg+n39KWo/F8KNwZ+f67e1Qmt71Z8VcwIMzv4QPy3qGxnNZJvAIZLiJQBhO0yIn9K0b9sr1xe7AVJEMy69RmSQCWOkEk7RgwIGKz0ffWmWsGmUV632U5ZPAKCAC7M4xkSYU7+QOPWvIeZJF24P8bfma9j7JcQf9m2SukeK5OCTAa7gGMSfy+vkHOP8Aj3P8xrpn+gx9owFcDXCmk1wWmWOK0gRuNUH/ADCPl70nEcWGUArLfxEmfuI+lQya6a220RqdbphNOQ0kY0RF9qBNHsMKqXtKxsWQcxUm5bzncY3ofCuvp6/6QJPpUl1j/EfXePrXaWOYLgD7x+FRLixtUp3wZB+X8qjXT1Go7Yz9+da0xH1e/wBKWl+/irqgqEU4LT9NOVanTtsqrXRRVSkI9K2hstn2pzV1oU6DW0NpXLz4+v1j8YqTzNp648qg8LdIO34Ubi3JG4raCERmjWt6CE9YoqEef386NNUm+1BSiBSxAUEkmBGSSeg9amcr5Tce8tqAra9BDsFgzBmSKdbCy7acnt8LxAtW9eEXVqjLbEiCcGJ6RWads1uP7UrB/bGfVbIOAFeTickD4R0zWQ4rld5X0lJOPgIb4gCJKEicjFa434G49Z7JW9PKEMmSHaOmXuRPyivIuc5v3P8AMfwxXsPAq9vl4tNjRYWVIgq3drqDSNwT+NeM8aZuP/mP5mry/QT9gYphFPNMrishrprqQ0EhpQaQ0gNYnzREagTShqRpbcLeO/l5xual99n2PpP41SK9GDiKuVFxWl/i48o8/wCvSod2/nf5Tj5b1Ea56mPLNN7yf6mtcjMRv2j0H1paB3n3ApKNnQAFFUUIVKWy2JEYnOBHuYrpIa4DFLA+/wDWjJZA7ss6gOTMAsyANpJYYHmQAcx0rmKTA1EAnJABI6YBbSfSTVJMRK50x9/6VMsXI1eFMqVkiSJjxCSQG9QBHvmhXbpAgkgT7A+tbUTslrh3CC5B0FioJIgsADgE+RGfWntZE5fEbqCfzj8/rQ1k9fkaVx9zWkjWnMtvQMMX1GcgDTAjAUmZnOr5DentxC94zIioDssSAPLxlqCRjHT16/Oh3mKKzQJidxW9N7SDxDCBqYAGQOn0kUy0x1g5mQfnPzpq5GYmAfbzG80bgb7I4K6Z28Sow9Y1hhP40UrXmXBtxHFugZQScF2gb4AIBkmRAqTZ7IcSX12tHFWwQHbh7iuVBx8AOuR5aelXnJO1VtHX/wANbe58JZUtoScRtbzJjc71qeD5ytt2fh7FsFh+5ZhpbYASNZmZJ0+cHpNujIW1wN/9jKXABdFoa5DTgDG4gwRn0ryTiONa219ClptXhk2kmAwOGAkHG+9e58r50GLK7p3jgllkGDlUWRgkyvmMVg+c8l4Pm1rvOXsyX0H95ZIOqDnwgkAkY2O3kd3l0nj28/PF2jZ0GwurXOtWYNpiIySN87UO8vDlEgXEfOokq85xCwsCOs1Efg7ltmV9UqYyPf8AOPwphFSvSw4rl1oMBbvgghcupGSAThdWxJGT0rrvIn75rSPauaZ8QuKqwoLE+OCMA7iq3NKlwgyCZ9/Pejr6bsQcvumYtXCFGpiFYgL5kxAG2ds1ENSbV9lnSxEiDBInIP5gfSpVjnF1UuJOoXAA2oTIB1e2/mDRqHdVdKKsuH4233bq1i2xaIeCCsGTpjYnb+VCvtYKKFW4j51MWDA7aQFhY65nrW4naGGpddTLPBW2tu3fhWXTpRkPjk5yCYgZ2M+lN4nljJphrb6lV/AxwGyAQwGfOJHrW41txFLUqtROM4G5aOm4hQwDmNmEjIMZBBoMedFlImquoddQwiXjEAwPIdffzpR169fmfOgrIoi122NDJ8qcMmgrREelIyvG+aUz9zTB0zStFIEtmjEyP03oCmu1xIzSnQhH09Y/WaXED9QKBqg7/f8AOnSJGfeKDo8L0ifbb+dOs8OWYAQCepZQo8ySYAHvTBcEQfy6ffrQwT0JH1rM0PBtwlga3P7Q4ghRqVZ3wYBCjEscnI0j4qmcN2nGlbtx2a6jObdpTFoeFDbLJOyMMA748jOSBpp96LGaXs/2gHD993jQ962xD5YrcB1rOn+IhRviQelTuxHO1S/aSJ7xwmoCDpcwZxn3NYXiVDFR6j7/AAFXnF2U7teItBAshLirju7kSIEYRwJGIkMvQUalXvUaXi7/AO12eIRXm6kt0PfaJ1Apkk6QWUgSDgEgwmDVP6dKJbukEMrEEbENkdMHEYnr1pLQ+X4R89qdJMbf9Y/pTZ+/9TUnuz5fz/DNAcx0E/P8qNMCR9/eKbOOv39a5j5/f0imFh9mjSnU2uJ+zTSanSimudzTZpC9GiOvGvM6jPoY2wNqsF59dNxLjxcKKFHeqHEAaQIecDyqnml107o4xL/a1/8AKT8aWoOquoVoVWp4ahCnVaRdW1PY0IfP8KXV7UjQqPTlfzj2mhkn7FODfKkCq0/6Us/f9KD9Kdq+8fyrDQuN8fWlVREfzoQufOlLen5fhWbR+mD6e9IT9Pn/AKU2fUfWkGawIaWaGT50qNW2dGXzLL71IDevpUa6/iB8qMLgP+v6VMppz2p+/wClIoO2ZH3tSo35ffvTmqg5F6z9+4pCJx+X9a5fszNcbnQ5+W1ICZfvIoTfe1GZveh71KoGRTWX7/0oh+4xSGghaaSKJFIax2HFJT4p+jB+xQdgV1PrqNE5aVKWuqgKaI3T50tdSlEf4qM9dXVowdnepKbt7GurqI1B4ncUS3v8x/Ourqak9v3vf9aQ9feurqzBmmrvXV1TVGP9/hSjf5frXV1T8lKG1Os7n511dXSIpt7Zv/bUY9K6urUz0MP5/rQkrq6sCNTuldXViG9MFdXUKPFKf3fn+Zrq6sDa6urqS//Z"/>
          <p:cNvSpPr>
            <a:spLocks noChangeAspect="1" noChangeArrowheads="1"/>
          </p:cNvSpPr>
          <p:nvPr/>
        </p:nvSpPr>
        <p:spPr bwMode="auto">
          <a:xfrm>
            <a:off x="155575" y="-2270125"/>
            <a:ext cx="474345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RUXGBoXGRgYFxogGhgYFx8YGhccFxcdHiggGB0lHxwXIjIhJSorLi4uFx8zODMsNygtLiwBCgoKDg0OGxAQGywkHyQsLCwsLCwsLCwsLCwsLCwsLCwsLCwsLCwsLCwsLCwsLCwsLCwsLCwsLCwsLCwsLCwsLP/AABEIAOEA4QMBIgACEQEDEQH/xAAcAAABBQEBAQAAAAAAAAAAAAADAQIEBQYABwj/xABFEAACAQMCAwYEAwUFBgUFAAABAhEAAyESMQQFQQYTIlFhcTKBkfChsdEUQlLB4QcjYnLxFRYzkpPSJFNjgsI1VHOjs//EABgBAQEBAQEAAAAAAAAAAAAAAAECAAME/8QAIhEBAQACAgICAgMAAAAAAAAAAAECERIhAzFBURMyBCJh/9oADAMBAAIRAxEAPwDZcMhC+GAfM0U32gCRjc42+dQb7QN49KjjO5Nerjvt59jcwCv0EjrUPhrQVsnHSpNlQMRIO5qNdshmCid66Y+tIvvax4PjFVpwamtzGapr3Jo2f6iiJy5cZM++9Rccb2uWxcpx6AYzUS7zOetBHLVIw0egNRb3BKgZmbABPyGamY4m2i8TzRE062jUYFLZ5kjJqBwZ/D3rz7mvGh7krIno20bbdOv1qfy3m2jBUFeoHTB2P49etcp58OWl3x3W1lx3aMeMKoOSAc7dD+dZXjr7OCCZJxvkAe/1zUrmSy509QCMzj0OPxztVXcttqM7Aeu4jcedebyeTPK62644yLDheIZl0MY1jaM6sn12/n0qT2pNu0tqwmrSgJ1eZeJ/LY+lC/ZQhAYM+tFZRERJbVqJ2iBn3irVeWlrRAUEkSbpOfFCwBhRJM7bEfOuOXHVbrbNcKRIJUudJ0wYydo88x9mtevZ/u+FNziWAIICKvUmSQSN+o33naKpuz3JybrqXXvLQXRDwNeDhtjKbj38q0HPOPU8KUtePCjHiCKCJM7bbTv8qrx+PUbK96YW6/iYRiMSTjfHtTO+UgBRnqDtNDvczIwuQ0SNMEEiMeY/qaNxTAAFX3QAyRhvfYbDHrXLStIHEXoOkYI+hpljiCIH1z/SiG00FrmPX96I2X0zvUcFSSQZAjB6+4kyB6VtFI4fi2JiTqGAdhp2iOu9a/lXaq+7W7OlWHhQKIEQY6R4iMZxj1rDcRcY50x1BAj51bWOZOLVtWC+ANpf99Q/Tf7Bqpbj2MsdvU+MvLbcIXUFjA/qdh86DwV9Ljsq3FOnc9BmBJ9+leR3+KmSG9d8n5dady/mVxXDh2UzGoMAYJB3PqBvius/kX6c/wAUe0XeCGkNrDDzG31qQnKlMEEwR0rG2ub92O7ORuTsFn0A2/rWq5XzZWUBDKgb/wBK7crZ7c9TZ17gdDQjT70FrNwyBTeL48TiiW+PETNVq6HSP3PEfwmuo3+1B/Ea6jv6bcYjmnaZ1uDVESpOny3Ij2jJqHa583fa50yRPkfMgEwpIA+prLDmrsndFpQGQp2BiMeVA1mTv6T5V475crXeeKPYbvaewq6WYEhQTpgzOOnliemarL/bOwmllDEzsAAQBucmK87stjYSPOhO85ANXP5F9D8UbGz29ul27wKymSoUQR/DJnI86m2e22oYt5AkgtvHlivNzdIJruG4gq0gnH39K08mX26fix+nrfJe1QvXNBt6MEyX8vkKq+0PPzcBRfh1eknaOmIIJ361nhzVriBlCICchBExuSZJPTrUE3DGo+cQOvlR5fJlxRMJy6WF6BnI8s/nROCT4mkuI6YnckehG/XbpNUrcdiNxHn+PqaPwfFlC2TJgCAOuDvgeW2a4eOSXdXYvOCtatRJwNh10zueogGeu1H5dwQLhrgVrROk6jMEkkakzAJ6nEe9V4N5IUHD7iBIXIk76f3se9TuKv3CugsSYk7eRx0k7V1tmGO09eg+ac6Bv3As6U/4YtwTJCSxnb4Rjpml53zxmt2RqBKpGCIhvSd5BxGwqjEpcAABDwucH5+Rz+NW/EdlmH94pwIlWMFZ+IknBHrjYVPPLM6iLw/Bs9uDIdnUgyZ2O59ver61xBDJExp8Qn32AO4gSM+XpXcjseAF0b4n0kjoq+uY3EjqabwjW9a3LynUTKJ8TNkZjfTkGfptVY2zSbNqriOHK3ZYjTIbV5r0A9Ph8qhcVbTxwSAYOk5EqOnXeT869D41Lehyww0LsD1AVIg9dz69Kpuf8pU/3SDKgOZ3IAmFMSCSMz51d8daV59xrEEICT+vr+FM7hdMklWjIrRc3tNat76TjG0jHt9isxxNycnBP88zXPt0naT3qAQgjVvJJ+o2P9aET3Z8LBo6jPpGMRUIqZwR86bpjf8AA0q4pS3y3kI6j08/pRnTw4ifLPX2xNTOTcp/aRhjrBzMYEMfc7DPvjFH5FyL9pdrZaGUnxAGDpIHpPXp0HyOFt6TbIt+xHDDiO87zOkjTLNiZ9ZPvWt4XhDb8LGB6R9IHSqXkvZO5wzhjcUwCCFUgmdpq44i4qDxNHWvf4sdY9vJ5ct3p10icTUHnrXbdoG1AAgs2Cc9AvX6dfeh8bza1bWdUkqSoHpjPl/SshxvO7rz4jmMD9KPN5scZqVvH47butV/vCP/AE/+ndrq8/0/f2a6vL+fL7d/w4o7WSI8zS22H7xOKf8AENv6Ua2qgAjciST94rz7ddpVpRpwD+v16zSuMgz/ADmms0LA6ZIjzonD8MXg9PWoTszvVYRgn2oV3g9WdMH0iP6UQctbJMQAYGZ9MCoqOwxJHvvmdh5VU/wz/CI5UxGBvP6j0qaFaIWSphgcYkbev350RLTsJYYzv0jf1qTb4eQNEnTA+grXKWC1AHL2AGI3mcfWjDhWt93cKk28SYgyNx8v086sL9oqrBtz8sHbNSeR3CVZLqjQkSQcSfh9JET5/XL4v7exyS++/aQps6kiNRIyQTsNMmJkkdJ+rbnJ3toGYFhpk5IEiYA8hv8AT1q54WzZsySSFOqEL4Zmn4lVC2wJL9BV5wvH2bq6WtBgBJ1YH7wOkHfAIzHrXfLxzOdp3p53Z5C94h86S04Uk9cR0iDv6edWXEcu7lR/4m8rhpYWpOlj0ZiyjqokzGqtld5f4fDcC2i/eah4QUgQDIx1MDMyNsVQcpewmLKi4ZAJzLlYMqWBkDGVxtnAiLjMIZdpvIOSh1tuS7NrL+NSGzoB2Jk6QZz1MbVjO0XEn9qfQAdDMVkYbRPzORO+w6RXqFq8rXLZaQxZ1AyASMNqU7xAyDJ6bkVUc+5RIZ7KA3dOlRI6mDhsERnrOoDautw66EvYPKOJN4W7iqdLhjpMsQwMySfPVsDiQMzTuY8RouoBtgNsctOnygeozOM7VM5BYu27Cd6i230g6QMAgAwYO4gbT1xVhb4FWCuSNJIYGRicjETuZ0nFdPhLE9quCN9NaW2a4rd2oAgESJJHUCTnqZ8oqhu9jmYmGkgtupEkdBO4GM/Z9Qvoignu2YwDHWBOcAwMt5naqdSb1s91CGCJYmAVwcKJOZz6VNxlVMrHnPNOQlEn97JgHGlcTJyZINUKmK2/PWa2DqYeFoLQYZoECI2HigfYynH3kZSQsMd4gD1kbzXK9dOuNF4a2GGqYYTsY9ojY1JHHG2BpuEdGjczls/P86oF4gjY0q3yTPzjpU6quLUcB2svIW1MTPQ+fn6Gh8Tx73mLaiZ6CfnVDZugb+fTf8qm2OMz4YUAyfX8KMsstaRcJLuRIu2bh6T+dRrNliTPT6T79alftwPSPKeo605W1f4RjH51yuV+WQ/2X/EPv511Tu6X7n9a6p5Vtq9UAGBB/n5mh23hhkQM0tzhWXGpSessOvoTUvh+UlYNwgyJgZgHzrtxdJhaXg5Z5O2/0mKsBfAgT0/L7/ChWuX6IgnSZCtpx6ifOg3eAYywBAGIM59h188eRrnlhbXPLCy6qUL4nDb0TUhw8NHXzNU1vhbhgKjEkxpCkk/KKkry27pJ0MSIEQdQn/DvU/jbisC7OYXEjrv5GpXDWiiAFQp/wnoPWoaLetgAo3uSI2nfz9OlEtNcgsyjSCAfEu56b1Fwy+k2VZXFR10kkHoetD5dYUXHtAwzAZxuCGXfrgj0JqDbVrlwABYJj4lO+NpmteeUAoGZNJJ0BgYKLjWwLRuCx64M118PjooPDgsGe3eRYAAKhgxbMlmXwmdyB/F0qbwvDpbabSyWI7wYMrABVBMgAFhsMgZBy1XeshSP2dSmsEtpGqSegMgT59N87VK4yyLTMwWWaWCJ+80AAEgQIjYTPlXfPLXruiRc8Ty4DhwhckLcdlGTKEhgrzEgNqhp8jjasvduXEvHu0EKuqPCdRkA+E7mBOD/AA+9a3gDcvWJXUp0xq8UK5UY8yN/pFUXD8muM7kkhDAUjUDqEyUgElSMHoDPnnZePlZTtpuHVLttLlxZ+E5Bw6nJCxOoxGJ2+dH7hC6EtudtUTIO3nsazvH8LxlsIlnUVAIbIJksQpzvjJFEu80ezwJvuCbtvvLYLQCx1yAMYBXTkDOoeQrtinS35jxL2002tGsKdJJChGMQ0aSwxq3EkjM0PlgKolu5e7y5E6jMnEmGgztieh9BFFxDG6upVRTcjvpJXVa0r4vIt44zIb38NT+Vord2yiDtoUzDHUwDFcQQC3ppEjEB+W10sWtK5YXCNIEQBickhiN/w/On2eCRoIBhYAg4x5xvJExA396FxVxfCNWlT4iWmGAknOyg9J6DaovMCVQi1BY5lm06VJERHiyYPrG9IZL+0REK6lYklsANhQMEQML8W5kk/h59xFkgLsSRMDce9em8Twt3QzOttwM4YNJOTGARnUPkDmTHnHM7suWUwDJgSI965ZuvjvwhXHHTHWk0mJjfrFMinpcxGah3OQT71OuIP8AH8QkfhUELn0ozMIgDbP8ArU1FPRQBIM58/wAxFc92M1HRs7UZhKzufL72o02i/tA82+//AHV1M/Zveup4w9Nlc/ZsysP5lnEMNjpLQemIjFRL19NYi6MIBqLASZMbAjpWVllOHI9mNS+K5wXW2oBUopUuHOp5MjUcHG29VZK6ePyZ+Oy41pU5lcA0JdtlMnSxEajufhwdsikYa1VLzqdV0HwMMKFPUjBwelZd7t3H942c/Gf5mpD80/uu7aWcMGV5HhXqo960x0vyfyPJ5Jq1qV5Hwp/ff/mQj/8AnmrHh+AsWlJDtvOY8iIwg8/wrBW+Ou7gjPnbQ7e61M5fzEK6/tChrX7yrbQMRB2IAIMneadOFlarjFFy5bUsyAsTqG4ARukg76frU9OTJo0jiWB1AzBkQIgf3gx8xWFPHWu7JTX3ouErI8ItRgH1pic4vH4VU+xuj8rgraGno/AcnIYMOIdwuSpBz6GLpidpzVxxnLiZQ3IkRpIMjxM07/5R7LWI7Cc7bvwLt0W9XhCk3DrndfFcI3A6EzECtlxdo3m/uLi69EwrATrlAcScnUdjk+9Xjj055XVKOUaNJ7wMQchgxEGN1DKzRBxPX3BsLj2e7Vu6Fksq94Q2mWMYWZJg46b1h+Pv8Rw15rd4toXOtLikNOwUG0CT1IMR16TI4TnVziEvXLVzuja06bRKE3JJiDpBBkeu9GMkNjd27yhiETqSN9QgBlZiTDDdfPagGwzQUuRpMkHTnInocHzx0+WV4XnF1F71rdxROlE0gmVidgBGZk436irnmvMbgAuKSc6CqrPjOAQNa4JwI6x511vrpz1qrm+moqG6nodzv542n5VRXOVN3Nu23iuXGYnxgFV8Kh2OsbETE7GN6HxHMmRbN/vAys7IIG7KGDSNecrj396PzjnEcatm0rMWC7W3II2+JTA23/GpMSeD4B2LMuUUnTBIIBVQ2rxRAKg5zg9DNReO4d10WrIaG1a4ZmMnO5dTGPQYgCMm25lxK2kB8IOTbQklW1QdcCSfiACiSfaay3N+eXkNq7fAWy2sDUHAZugK90GWNJwVjM+RovsztdHgrqjSSbgbZolV2kDLR7/SZofckqNSOd5ZtwZOds+xPWaqLPbFNBYPaOmJ8caQTjLW1O8D50fhe0aXIhrflOu2YPQYaTtj0+dMrXEduBTBKFsgHUsEj0EeZOPSd6pn7PWjpHcoG1xJVTjBVcpuTg7Yn1q64jjGVlJXAIkg9BMfDOZii2eYsC3hbUrER1+oYz0xvtjzbNiXTD9ouCsIz+BSzPnCDSgAwJXEnzM48qreB4Ph7rhCgkKT4TbzB6lc9fKt7f52+ogC4ZGSoaPbBx/KoXMOdHQdSXVUEEkpc0iMZkR1rlXaVmeV8PwjMAbQlQSQdJ8uhbMdJUbmqi7w1kklUkdN5/C9ArX8n7RItm2M4WMqd+udMUV+0NjqLecZC/zGKk7Y/lnJhfupat2pdsD4vxPfGBW6tcmNi7b4MWOEa8xChjbVgfAz+J3UkmBv61Avc04dvhKIfNCgPsYiR6VCu8cEeybd0aluFgwPox3kx5VU6GXbdf7p8X/9rwH/AErX/ZXVT/793v4h/wA4/wC2uqublxrzD/Z0r/dsCDmq6/wjLuKj27jKZUkH0q04Dmg1DvpK7EqBqHyJAP1FT076ygXAW5W5OdIET0ydqE9ut/yzsrw/E22bhuKDTAYC3DKempS0j8BWS5tye7Zd0YE6N2CtEHY5GJ9fKtuDfaDysarip0M/kaNcs0TkHCM3EKFUsYYwoJOx6CpN61Trpre1bwSnvlXoTH1rQXeCNpdQM7SCBnI+lVnI+FN3jLVsEAs4EnYYJzW+7Rdm7lnh2csjAFQdMyJO+RW3Blvag5fxtvUWVcgBiSVVUOYAbVqHXxY6YwTWk5fcS+yAXRa4izMNrJCqw1G25Im5Jlh1EkERMeZvbyfetP2M4Yu5U6CFdbjBoBC9GDeswBO4HnVS76Tli23H3yL4XiOHt3JSGdFAlCQRKtAOQuVOOoiaHxPZezw/FLcQEB0ITWPhuYKeM4ODGmcwvqRZcbx1y1bOhra2yyqNasdar8ULBzEHaRMHNLyznSXrBts9rvSCyFVYKrrs+h1GNjtHvmrcvQfEWna0oYMXQkL4lBJz8RcGYOkjGDk7VSdmOc3G4g2HVoMw5YypALBSWgmPF6mKhX+aXzxIW7qCgMYf4xAKeMKSm/8ADG496hcJzLiXvWzcDm0pyox4djjciPrS1hez/JLw5gllhevd1c1ANq7lVAZleZ0gEhMkRk9a33PeZrZRAIbvnFu5ct/FpQrqUnTLCGjVJH85XLuZaiLLy9sp0wpMBgSB5+IZMTVDze2H8FweBHLSxjDBdSeokA+k+tHFuW/YXN7XE93bIcP3QbvFBOplElCsAqQwDArEwfQ03nfBPc4NbLOH0sSjlSWWSXVHB1MBodU1KZkLM7GJxHOeGUsC6kOzMw1T4iQRGcRiBtHSpnE9p+HKkK48KkkjY5kRiCZx862od1guI4FuFuAnQwZWEFgVdWBUhl6gHMEbr5ii2SF8SqB6QnWf3goMVYcdzjhHgkyc/utuSSfzpOXHh+IuC1aEuZMQwAAyzMThVA6miSHdDPMb9yz+zqF0lww0jxapEAGfP50y9wd5Wa25bV3feK4bUVKwwXVJkagvh8wBitTwvZS2Fe6TbdUUMVFyN48Tk6StsZ8X9Yq+L5ot20yJcREfw6UII0iOpJMzBmZkb06G2C4x1DMQsySdoAmpfZ7tCeGulza7wFSukmBkqZyCDt5dam3uzo3VyD6moVzkd0fC0/OuVldpljUNuLZgzIWTMwGIifaus8ddGTeuQPN2/KaPw3C3EOl5CNv/ACz7xUTiZDETgGg7FbnFz+Nz7t+tW3G8xsXLFkW5HEDNwld9/Pwt0+lZsv5x9BXI0EHGCD06VjpaftF7z/8A1p/211O/2yf4B9R+ldT0jtQ0tPxS6/Spdj+D4t7Th7TsjjZlMH+o9K3vJe244h7acXpUiR3owDP8X8P5egrz5rp9vaiPxbndifc0aFm3uPD8ks2b63tOloIDJswcEZAx9/KvN+ZcNcQnWjqJ3KMB9dqZ2R7aPw8Wb03OHOI3a2P8Pmv+H6evpljigyB0PeW2AggzjzHmPTcfhW7iLPt5n2M/+p8Mf8f/AMWr2DtWhfhLikRJXO+dQ6DNUXAcgsnibXEWxoKsWIX4WEESB0OelWXa/iGFq6rMfEqFRJ2VlDT0jxLges9KzPNW5ZYHxXGYqPELY8II2/vW88YCtk7xsflvNe8H7JbRbWqDbdmJi9bZbiG4Y2JXTIAChjjeq4WzcOlBJ3PQARux2A9TWu7J9kD/AMSdUkHWwItiP4VENez5kJ6GKuZJrY86suyaAoWbZcT8IuERuZ09RttNZnkHY64103Xa4XH7xOhfoQXePUIPetvxF22i6g3euIBJInWoAM/uoepiN/WsV2qv8RdJUXNIYatCkr4BAPinxyc+x2Gavu+nOWL/AIkcLaS415RcW18XdiSZj4tOSciZOME1guf9r7T44bh+6A/eZySR5aNh9atuxXLihucNellvKYGkwHWVYe5UzPkoOKyz9nbkX00+KyxJJwO7Eg5Jhp8BAwc9Zpsvtpr01PYjmpe2jM58Nw22ECSDDL8sn/lrO9tu0965evWvhRWgLAwYAafMzOZ9K1fYvkXd8F3zfFcuK6icaEmCRvvrn2Fea37j8VeLk5uNiegOFHrAgfKi5dHGTdVllTOPxIH1J2rS8LyC5dsN3ZVnGloBGASRltiDnO0qQTIipPCdmLjXBbVCoglmeAQADOnURJjoJ881u+U8rWzbBLXbcQCQ6eLq3gXVEx1MjOBmjGbOWf0xXJOw9y5eFt1MZ13JGi2oUanJ2gEkAHLEbQCTacTzyxwobhuHNo8MYUqrFeIfPxC8oMtGkjUCprWc/wCFu8Rw7pw5s2rbTqydZcRIbbUSsDrg4ryLnvChHILHWIBAUjxDDMc+EyIgDoNopv8AUY3l7F46xf4S8OK4e4btoHXav6gdSHEXFmQd0ZSBkHpFC4u9wd5CtlLthy5uKrsr2wWHiVGAVkXwr8WrYesg4XmLJba0wFy0wPgafCx/ftndG3yMEEgg1Wd0Ki10hbd91+FmHsT+VS7HPLy/vA/5h9mohWaTuqnZ6vte2e04OLlv5rn8DUteI4e9sRJ6HB/Gst3dJ3Yp5UcJ8L7i+VpMKc1XcTyll6T7fpTeC4x7bAiGjo4kfT9IrZcq7ScFcheK4c2z/HbZyvzWdS/Ka3KN3GF/ZG9a6vVo5T/56/8AUuV1HKHlXj00lFroodNhUoommuCVm2HFX/ZftI/CtpJLWSZZfI/xL6+Y61TrapBazSOq+geHe3ctLctkQ2khhsfUeR8/aqz+066NBCYU90DEaoZvEATtML6StY7+yzmDi6/DsT3RU3AP4XDKPD5AhjI9BWs/tIKjhg8mO9tSI6AmaHPWqh2+UWuGtarukKM6JlQehcnN1vfHkOtVnaDt7ccaOHm0nVv329v4R+PttWb7Tdo34q4WPhQfAnl0luhY+f2c7xF07A/OrjTHbe8l7aFIVUDTC6ZgMw0yZJhDBkHYkGdpqbzPjLtpmF21cNtTNq4F/wCGpACjX1MBQQ8kx0kGvL60fZ3tS/DjQyC7b6Au6un/AOO4plB6bGqmf2nLx/S95j2hTvWuWWuI7GWYgAgFtegAMdIkCSN4jatZxvGPe4azxVp10vCusGQRAIYxOkEHfeetZDmfJ14m1+18Cj3FJ03LRy9m5EnWR8SkbMN5zmZJ/ZrxZ79+GvgravKR1w5wM7CROfNR5VXLtFx621XI+KF20X6ftFy356l0Jvv1kjymsr2P5YqB+K4qDw1osAOty6mQqkZAGZPy9vROQciHD2DZaJW5cYQZLgDDEjAwAI9K827X8WbrFSwCKT4VMjUD1jb8K2Ulgl7Te0H9oZvKos2ktMF06oEqATAT+EQfuKy3C84uJcDli+ZIYyG+uMYI8iBVXdQDagk1y3XWYR6DyvtMh7prrsGS47aYlVH90ykYiZRlAMwLkzIzUdqbajir9tpJS5cUMD8UO2nVjyj2iKzdi5BBJMAiY3jrHrV5255iLvG3SFClWKPH7zoSpPrsBMCYp3bE8e1RcFC00y5eNMF41GlyUXRTghoHfURL1Om1RO6PlSC2fKiLfxSi/WHYOimxUoXKaWrabYNdT9ddRpu0GlropYodCU5acqU8WqW2aIpyWz0qXw/CT71O4XhROd/vrQnkn9kOXtrNwyBp0/Uj9KtO2Nn+4C62ILrjUTvPSncEVXSBvPT8qb2uJMYwGT8J3pnpG+2I4nhNBhhmgNZFaXmtoXPEBk+lVXEcHppVyV4sj1oq2RRTaI6UUjFbemuSZ2a5vc4O8t1GeBOpFcqHwdIaNwCQcjzraWu0PL78Fg/DX206ri2wLWokFiFRpKznOSfKSK88VZIFa3hv7O+NdFdEQhiIGuGzscgCPYzkdcVctRdPSeB4J7dprpurcud24Fy2BDrg22M7kpHn74xkeD7UG5ccXrdviCpaNVpO8kYw2k6jAMA7mBWp5Bq4TgEtO6m4AyhWhgCx1lPIhQSNyJ9K8es23fidCfE90gSYEsxgk9B61Vy1O0Sdtd2t5InF8OvG2HtKUDreX4CSg1qdEkK5XEAwTpjfHm+g1vOL5mhI4dGAsBHRi0DXdjX3jAnANxbceS486yK1zyq8crEE2ifCNzge5wKm9ormri75/wDVce+lis/OJ+dWXJ1QXEdxMOIHqvin1jEDzOfI1/G8GyMdWZJhv4s5NG+lTJVvTVqW9oUiWB7Vtq5RHKxTgKlXOHFctg0jkDFOW0fpvU1OG9o8s/pRl4Qjbb03qpim5InDqD94pLlsDy/SrJeGYCY1f4j/AKVFu2j1/p9KqwbQdNdUrQPT60lTo7VkUopYrgK5uo9kUZd80K3RFczWQsuG0g5z9f0p/wC0+X4yai8NezMnHz/DpTTcoSt+W8V/eJJ61ZdorgZSRnIzjpVDym4O9XH6f0q05/d8MEQZnE7fhWb5VV3iCfOjLck5+mJqsL5qQrg+n39KWo/F8KNwZ+f67e1Qmt71Z8VcwIMzv4QPy3qGxnNZJvAIZLiJQBhO0yIn9K0b9sr1xe7AVJEMy69RmSQCWOkEk7RgwIGKz0ffWmWsGmUV632U5ZPAKCAC7M4xkSYU7+QOPWvIeZJF24P8bfma9j7JcQf9m2SukeK5OCTAa7gGMSfy+vkHOP8Aj3P8xrpn+gx9owFcDXCmk1wWmWOK0gRuNUH/ADCPl70nEcWGUArLfxEmfuI+lQya6a220RqdbphNOQ0kY0RF9qBNHsMKqXtKxsWQcxUm5bzncY3ofCuvp6/6QJPpUl1j/EfXePrXaWOYLgD7x+FRLixtUp3wZB+X8qjXT1Go7Yz9+da0xH1e/wBKWl+/irqgqEU4LT9NOVanTtsqrXRRVSkI9K2hstn2pzV1oU6DW0NpXLz4+v1j8YqTzNp648qg8LdIO34Ubi3JG4raCERmjWt6CE9YoqEef386NNUm+1BSiBSxAUEkmBGSSeg9amcr5Tce8tqAra9BDsFgzBmSKdbCy7acnt8LxAtW9eEXVqjLbEiCcGJ6RWads1uP7UrB/bGfVbIOAFeTickD4R0zWQ4rld5X0lJOPgIb4gCJKEicjFa434G49Z7JW9PKEMmSHaOmXuRPyivIuc5v3P8AMfwxXsPAq9vl4tNjRYWVIgq3drqDSNwT+NeM8aZuP/mP5mry/QT9gYphFPNMrishrprqQ0EhpQaQ0gNYnzREagTShqRpbcLeO/l5xual99n2PpP41SK9GDiKuVFxWl/i48o8/wCvSod2/nf5Tj5b1Ea56mPLNN7yf6mtcjMRv2j0H1paB3n3ApKNnQAFFUUIVKWy2JEYnOBHuYrpIa4DFLA+/wDWjJZA7ss6gOTMAsyANpJYYHmQAcx0rmKTA1EAnJABI6YBbSfSTVJMRK50x9/6VMsXI1eFMqVkiSJjxCSQG9QBHvmhXbpAgkgT7A+tbUTslrh3CC5B0FioJIgsADgE+RGfWntZE5fEbqCfzj8/rQ1k9fkaVx9zWkjWnMtvQMMX1GcgDTAjAUmZnOr5DentxC94zIioDssSAPLxlqCRjHT16/Oh3mKKzQJidxW9N7SDxDCBqYAGQOn0kUy0x1g5mQfnPzpq5GYmAfbzG80bgb7I4K6Z28Sow9Y1hhP40UrXmXBtxHFugZQScF2gb4AIBkmRAqTZ7IcSX12tHFWwQHbh7iuVBx8AOuR5aelXnJO1VtHX/wANbe58JZUtoScRtbzJjc71qeD5ytt2fh7FsFh+5ZhpbYASNZmZJ0+cHpNujIW1wN/9jKXABdFoa5DTgDG4gwRn0ryTiONa219ClptXhk2kmAwOGAkHG+9e58r50GLK7p3jgllkGDlUWRgkyvmMVg+c8l4Pm1rvOXsyX0H95ZIOqDnwgkAkY2O3kd3l0nj28/PF2jZ0GwurXOtWYNpiIySN87UO8vDlEgXEfOokq85xCwsCOs1Efg7ltmV9UqYyPf8AOPwphFSvSw4rl1oMBbvgghcupGSAThdWxJGT0rrvIn75rSPauaZ8QuKqwoLE+OCMA7iq3NKlwgyCZ9/Pejr6bsQcvumYtXCFGpiFYgL5kxAG2ds1ENSbV9lnSxEiDBInIP5gfSpVjnF1UuJOoXAA2oTIB1e2/mDRqHdVdKKsuH4233bq1i2xaIeCCsGTpjYnb+VCvtYKKFW4j51MWDA7aQFhY65nrW4naGGpddTLPBW2tu3fhWXTpRkPjk5yCYgZ2M+lN4nljJphrb6lV/AxwGyAQwGfOJHrW41txFLUqtROM4G5aOm4hQwDmNmEjIMZBBoMedFlImquoddQwiXjEAwPIdffzpR169fmfOgrIoi122NDJ8qcMmgrREelIyvG+aUz9zTB0zStFIEtmjEyP03oCmu1xIzSnQhH09Y/WaXED9QKBqg7/f8AOnSJGfeKDo8L0ifbb+dOs8OWYAQCepZQo8ySYAHvTBcEQfy6ffrQwT0JH1rM0PBtwlga3P7Q4ghRqVZ3wYBCjEscnI0j4qmcN2nGlbtx2a6jObdpTFoeFDbLJOyMMA748jOSBpp96LGaXs/2gHD993jQ962xD5YrcB1rOn+IhRviQelTuxHO1S/aSJ7xwmoCDpcwZxn3NYXiVDFR6j7/AAFXnF2U7teItBAshLirju7kSIEYRwJGIkMvQUalXvUaXi7/AO12eIRXm6kt0PfaJ1Apkk6QWUgSDgEgwmDVP6dKJbukEMrEEbENkdMHEYnr1pLQ+X4R89qdJMbf9Y/pTZ+/9TUnuz5fz/DNAcx0E/P8qNMCR9/eKbOOv39a5j5/f0imFh9mjSnU2uJ+zTSanSimudzTZpC9GiOvGvM6jPoY2wNqsF59dNxLjxcKKFHeqHEAaQIecDyqnml107o4xL/a1/8AKT8aWoOquoVoVWp4ahCnVaRdW1PY0IfP8KXV7UjQqPTlfzj2mhkn7FODfKkCq0/6Us/f9KD9Kdq+8fyrDQuN8fWlVREfzoQufOlLen5fhWbR+mD6e9IT9Pn/AKU2fUfWkGawIaWaGT50qNW2dGXzLL71IDevpUa6/iB8qMLgP+v6VMppz2p+/wClIoO2ZH3tSo35ffvTmqg5F6z9+4pCJx+X9a5fszNcbnQ5+W1ICZfvIoTfe1GZveh71KoGRTWX7/0oh+4xSGghaaSKJFIax2HFJT4p+jB+xQdgV1PrqNE5aVKWuqgKaI3T50tdSlEf4qM9dXVowdnepKbt7GurqI1B4ncUS3v8x/Ourqak9v3vf9aQ9feurqzBmmrvXV1TVGP9/hSjf5frXV1T8lKG1Os7n511dXSIpt7Zv/bUY9K6urUz0MP5/rQkrq6sCNTuldXViG9MFdXUKPFKf3fn+Zrq6sDa6urqS//Z"/>
          <p:cNvSpPr>
            <a:spLocks noChangeAspect="1" noChangeArrowheads="1"/>
          </p:cNvSpPr>
          <p:nvPr/>
        </p:nvSpPr>
        <p:spPr bwMode="auto">
          <a:xfrm>
            <a:off x="307975" y="-2117725"/>
            <a:ext cx="474345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createwithrebecca.com/wp-content/uploads/2013/10/IMG_1389-525x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2" y="2663855"/>
            <a:ext cx="3829048" cy="382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womenandtheirwork.org/portfolio_images/disp_a1jvivoq50j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2" y="0"/>
            <a:ext cx="5389048" cy="35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7975" y="4495800"/>
            <a:ext cx="342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Credits: Google Images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2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9789" y="2057400"/>
            <a:ext cx="8610600" cy="3450696"/>
          </a:xfrm>
        </p:spPr>
        <p:txBody>
          <a:bodyPr>
            <a:noAutofit/>
          </a:bodyPr>
          <a:lstStyle/>
          <a:p>
            <a:r>
              <a:rPr lang="en-US" b="1" dirty="0"/>
              <a:t>Almost 1 Billion on our planet don’t have access to safe, clean drinking water and proper sanitization. That’s one in every eight of us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4,400 children die every day from diseases caused by contaminated water. </a:t>
            </a:r>
            <a:r>
              <a:rPr lang="en-US" b="1" dirty="0" smtClean="0"/>
              <a:t>That’s </a:t>
            </a:r>
            <a:r>
              <a:rPr lang="en-US" b="1" dirty="0"/>
              <a:t>approximately one child every 15 seconds. </a:t>
            </a:r>
            <a:endParaRPr lang="en-US" b="1" dirty="0" smtClean="0"/>
          </a:p>
          <a:p>
            <a:r>
              <a:rPr lang="en-US" b="1" dirty="0" smtClean="0"/>
              <a:t>80</a:t>
            </a:r>
            <a:r>
              <a:rPr lang="en-US" b="1" dirty="0"/>
              <a:t>% of all global diseases are water-borne and result from drinking contaminated water. These diseases kill more than 2.2 million people every year.</a:t>
            </a:r>
          </a:p>
          <a:p>
            <a:r>
              <a:rPr lang="en-US" dirty="0"/>
              <a:t>The average distance a woman walks to collect water is 3.75 miles.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WATER! </a:t>
            </a:r>
          </a:p>
          <a:p>
            <a:r>
              <a:rPr lang="en-US" dirty="0" smtClean="0"/>
              <a:t>Consider your water use habits, how can you use less?</a:t>
            </a:r>
          </a:p>
          <a:p>
            <a:r>
              <a:rPr lang="en-US" dirty="0" smtClean="0"/>
              <a:t>Water is a human right, without it there is no life</a:t>
            </a:r>
          </a:p>
          <a:p>
            <a:r>
              <a:rPr lang="en-US" dirty="0" smtClean="0"/>
              <a:t>What can you do to help other communities that don’t have access to clean drinking water?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7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your water use for 7 consecutive days</a:t>
            </a:r>
          </a:p>
          <a:p>
            <a:r>
              <a:rPr lang="en-US" dirty="0" smtClean="0"/>
              <a:t>Analyze </a:t>
            </a:r>
            <a:r>
              <a:rPr lang="en-US" dirty="0" smtClean="0"/>
              <a:t>your water use </a:t>
            </a:r>
          </a:p>
          <a:p>
            <a:r>
              <a:rPr lang="en-US" dirty="0" smtClean="0"/>
              <a:t>Describe your water use and some ways that you might be able to conserve water in the future</a:t>
            </a:r>
          </a:p>
          <a:p>
            <a:r>
              <a:rPr lang="en-US" dirty="0" smtClean="0"/>
              <a:t>Consider the idea of being in a developing country where you would have to travel 3.75 miles one way to get water for each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06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223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Candara</vt:lpstr>
      <vt:lpstr>Symbol</vt:lpstr>
      <vt:lpstr>Waveform</vt:lpstr>
      <vt:lpstr>Water Project</vt:lpstr>
      <vt:lpstr>PowerPoint Presentation</vt:lpstr>
      <vt:lpstr>The Global Problem</vt:lpstr>
      <vt:lpstr>The Global Solution</vt:lpstr>
      <vt:lpstr>The Local Project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Project</dc:title>
  <dc:creator>aisd</dc:creator>
  <cp:lastModifiedBy>Tania Tasneem</cp:lastModifiedBy>
  <cp:revision>4</cp:revision>
  <dcterms:created xsi:type="dcterms:W3CDTF">2013-11-14T23:13:07Z</dcterms:created>
  <dcterms:modified xsi:type="dcterms:W3CDTF">2014-12-02T15:52:47Z</dcterms:modified>
</cp:coreProperties>
</file>