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50" d="100"/>
          <a:sy n="50" d="100"/>
        </p:scale>
        <p:origin x="34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Usage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Mini-Project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8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#3 Water as a renewable resource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b="1" dirty="0"/>
              <a:t>What are some of the reasons water is important in the environment</a:t>
            </a:r>
            <a:r>
              <a:rPr lang="en-US" sz="3600" b="1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/>
              <a:t>What properties of water are important in the environment</a:t>
            </a:r>
            <a:r>
              <a:rPr lang="en-US" sz="3600" b="1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/>
              <a:t>If water is renewable, does that mean that we can use it any way we want </a:t>
            </a:r>
            <a:r>
              <a:rPr lang="en-US" sz="3600" b="1" dirty="0" smtClean="0"/>
              <a:t>to and </a:t>
            </a:r>
            <a:r>
              <a:rPr lang="en-US" sz="3600" b="1" dirty="0"/>
              <a:t>as much as we want to? Why?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723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group…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b="1" dirty="0"/>
              <a:t>What is the source of your drinking water?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smtClean="0"/>
              <a:t>Are </a:t>
            </a:r>
            <a:r>
              <a:rPr lang="en-US" sz="3600" b="1" dirty="0"/>
              <a:t>there any water quality or water quantity issues about your </a:t>
            </a:r>
            <a:r>
              <a:rPr lang="en-US" sz="3600" b="1" dirty="0" smtClean="0"/>
              <a:t>water source</a:t>
            </a:r>
            <a:r>
              <a:rPr lang="en-US" sz="3600" b="1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smtClean="0"/>
              <a:t>What </a:t>
            </a:r>
            <a:r>
              <a:rPr lang="en-US" sz="3600" b="1" dirty="0"/>
              <a:t>will affect your water source in the future?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smtClean="0"/>
              <a:t>Who </a:t>
            </a:r>
            <a:r>
              <a:rPr lang="en-US" sz="3600" b="1" dirty="0"/>
              <a:t>makes decisions that affect your water source?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393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your water usage for 2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</a:t>
            </a:r>
            <a:r>
              <a:rPr lang="en-US" sz="3600" dirty="0" smtClean="0"/>
              <a:t>nvestigate your </a:t>
            </a:r>
            <a:r>
              <a:rPr lang="en-US" sz="3600" dirty="0"/>
              <a:t>own use of water and devise ways to cut usage </a:t>
            </a:r>
            <a:r>
              <a:rPr lang="en-US" sz="3600" dirty="0" smtClean="0"/>
              <a:t>to conserve </a:t>
            </a:r>
            <a:r>
              <a:rPr lang="en-US" sz="3600" dirty="0"/>
              <a:t>our water supply</a:t>
            </a:r>
          </a:p>
          <a:p>
            <a:r>
              <a:rPr lang="en-US" sz="3600" dirty="0"/>
              <a:t>I</a:t>
            </a:r>
            <a:r>
              <a:rPr lang="en-US" sz="3600" dirty="0" smtClean="0"/>
              <a:t>dentify </a:t>
            </a:r>
            <a:r>
              <a:rPr lang="en-US" sz="3600" dirty="0"/>
              <a:t>the constants and the dependent and independent variables </a:t>
            </a:r>
            <a:r>
              <a:rPr lang="en-US" sz="3600" dirty="0" smtClean="0"/>
              <a:t>in the </a:t>
            </a:r>
            <a:r>
              <a:rPr lang="en-US" sz="3600" dirty="0"/>
              <a:t>water conservation </a:t>
            </a:r>
            <a:r>
              <a:rPr lang="en-US" sz="3600" dirty="0" smtClean="0"/>
              <a:t>experiment.</a:t>
            </a:r>
          </a:p>
          <a:p>
            <a:r>
              <a:rPr lang="en-US" sz="3600" dirty="0"/>
              <a:t>M</a:t>
            </a:r>
            <a:r>
              <a:rPr lang="en-US" sz="3600" dirty="0" smtClean="0"/>
              <a:t>ake </a:t>
            </a:r>
            <a:r>
              <a:rPr lang="en-US" sz="3600" dirty="0"/>
              <a:t>changes in the amount of water </a:t>
            </a:r>
            <a:r>
              <a:rPr lang="en-US" sz="3600" dirty="0" smtClean="0"/>
              <a:t>you use </a:t>
            </a:r>
            <a:r>
              <a:rPr lang="en-US" sz="3600" dirty="0"/>
              <a:t>and </a:t>
            </a:r>
            <a:r>
              <a:rPr lang="en-US" sz="3600" dirty="0" smtClean="0"/>
              <a:t>record and graph </a:t>
            </a:r>
            <a:r>
              <a:rPr lang="en-US" sz="3600" dirty="0"/>
              <a:t>results.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6124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11</TotalTime>
  <Words>162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Water Usage</vt:lpstr>
      <vt:lpstr>Journal #3 Water as a renewable resource</vt:lpstr>
      <vt:lpstr>As a group…</vt:lpstr>
      <vt:lpstr>Track your water usage for 2 days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Usage</dc:title>
  <dc:creator>Tania Tasneem</dc:creator>
  <cp:lastModifiedBy>Tania Tasneem</cp:lastModifiedBy>
  <cp:revision>2</cp:revision>
  <dcterms:created xsi:type="dcterms:W3CDTF">2014-09-18T15:32:47Z</dcterms:created>
  <dcterms:modified xsi:type="dcterms:W3CDTF">2014-09-18T15:44:05Z</dcterms:modified>
</cp:coreProperties>
</file>