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0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3" autoAdjust="0"/>
    <p:restoredTop sz="94660" autoAdjust="0"/>
  </p:normalViewPr>
  <p:slideViewPr>
    <p:cSldViewPr snapToGrid="0">
      <p:cViewPr varScale="1">
        <p:scale>
          <a:sx n="58" d="100"/>
          <a:sy n="58" d="100"/>
        </p:scale>
        <p:origin x="-144" y="-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E0D75-44AA-4B46-B835-CB4DDE60DE62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1942D-C69E-4B2C-9062-7ECECBAD44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4494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E0D75-44AA-4B46-B835-CB4DDE60DE62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1942D-C69E-4B2C-9062-7ECECBAD44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4226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E0D75-44AA-4B46-B835-CB4DDE60DE62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1942D-C69E-4B2C-9062-7ECECBAD44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57078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E0D75-44AA-4B46-B835-CB4DDE60DE62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1942D-C69E-4B2C-9062-7ECECBAD44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0410334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E0D75-44AA-4B46-B835-CB4DDE60DE62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1942D-C69E-4B2C-9062-7ECECBAD44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91428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E0D75-44AA-4B46-B835-CB4DDE60DE62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1942D-C69E-4B2C-9062-7ECECBAD44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49634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E0D75-44AA-4B46-B835-CB4DDE60DE62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1942D-C69E-4B2C-9062-7ECECBAD44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32021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E0D75-44AA-4B46-B835-CB4DDE60DE62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1942D-C69E-4B2C-9062-7ECECBAD44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85891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E0D75-44AA-4B46-B835-CB4DDE60DE62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1942D-C69E-4B2C-9062-7ECECBAD44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9855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E0D75-44AA-4B46-B835-CB4DDE60DE62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1942D-C69E-4B2C-9062-7ECECBAD44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5422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E0D75-44AA-4B46-B835-CB4DDE60DE62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1942D-C69E-4B2C-9062-7ECECBAD44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4281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E0D75-44AA-4B46-B835-CB4DDE60DE62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1942D-C69E-4B2C-9062-7ECECBAD44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6741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E0D75-44AA-4B46-B835-CB4DDE60DE62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1942D-C69E-4B2C-9062-7ECECBAD44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493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E0D75-44AA-4B46-B835-CB4DDE60DE62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1942D-C69E-4B2C-9062-7ECECBAD44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9828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E0D75-44AA-4B46-B835-CB4DDE60DE62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1942D-C69E-4B2C-9062-7ECECBAD44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3169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E0D75-44AA-4B46-B835-CB4DDE60DE62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1942D-C69E-4B2C-9062-7ECECBAD44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1547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E0D75-44AA-4B46-B835-CB4DDE60DE62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1942D-C69E-4B2C-9062-7ECECBAD44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4464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 cstate="print">
            <a:alphaModFix amt="4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508E0D75-44AA-4B46-B835-CB4DDE60DE62}" type="datetimeFigureOut">
              <a:rPr lang="en-US" smtClean="0"/>
              <a:pPr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581942D-C69E-4B2C-9062-7ECECBAD44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59117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 to Marine Biology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Please: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Pick up the sheets from the front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Have a seat where you would like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 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9723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189892"/>
            <a:ext cx="10364451" cy="1596177"/>
          </a:xfrm>
        </p:spPr>
        <p:txBody>
          <a:bodyPr/>
          <a:lstStyle/>
          <a:p>
            <a:r>
              <a:rPr lang="en-US" dirty="0" smtClean="0"/>
              <a:t>What do you know about water?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685925"/>
            <a:ext cx="10363826" cy="472916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>
                <a:effectLst/>
              </a:rPr>
              <a:t>How much of the Earth do you think is covered with water?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effectLst/>
              </a:rPr>
              <a:t> </a:t>
            </a:r>
            <a:r>
              <a:rPr lang="en-US" dirty="0">
                <a:effectLst/>
              </a:rPr>
              <a:t>Why is water important?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effectLst/>
              </a:rPr>
              <a:t> </a:t>
            </a:r>
            <a:r>
              <a:rPr lang="en-US" dirty="0">
                <a:effectLst/>
              </a:rPr>
              <a:t>How do you use water?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effectLst/>
              </a:rPr>
              <a:t> </a:t>
            </a:r>
            <a:r>
              <a:rPr lang="en-US" dirty="0">
                <a:effectLst/>
              </a:rPr>
              <a:t>How much water do you use each day?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effectLst/>
              </a:rPr>
              <a:t> </a:t>
            </a:r>
            <a:r>
              <a:rPr lang="en-US" dirty="0">
                <a:effectLst/>
              </a:rPr>
              <a:t>How do you know if water is good quality?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effectLst/>
              </a:rPr>
              <a:t> </a:t>
            </a:r>
            <a:r>
              <a:rPr lang="en-US" dirty="0">
                <a:effectLst/>
              </a:rPr>
              <a:t>Would you drink water from a local farm pond or creek? Why or Why not?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effectLst/>
              </a:rPr>
              <a:t>Would </a:t>
            </a:r>
            <a:r>
              <a:rPr lang="en-US" dirty="0">
                <a:effectLst/>
              </a:rPr>
              <a:t>you drink water from a local river? Why or Why </a:t>
            </a:r>
            <a:r>
              <a:rPr lang="en-US" dirty="0" smtClean="0">
                <a:effectLst/>
              </a:rPr>
              <a:t>not</a:t>
            </a:r>
            <a:r>
              <a:rPr lang="en-US" dirty="0">
                <a:effectLst/>
              </a:rPr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effectLst/>
              </a:rPr>
              <a:t>Would </a:t>
            </a:r>
            <a:r>
              <a:rPr lang="en-US" dirty="0">
                <a:effectLst/>
              </a:rPr>
              <a:t>you drink water from the ocean? Why or why not? 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8075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Spin the globe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Take turns spinning the globe with your eyes closed</a:t>
            </a:r>
          </a:p>
          <a:p>
            <a:r>
              <a:rPr lang="en-US" dirty="0" smtClean="0"/>
              <a:t>At the end of each spin randomly point to the globe with your </a:t>
            </a:r>
            <a:r>
              <a:rPr lang="en-US" smtClean="0"/>
              <a:t>index finger</a:t>
            </a:r>
            <a:endParaRPr lang="en-US" dirty="0" smtClean="0"/>
          </a:p>
          <a:p>
            <a:r>
              <a:rPr lang="en-US" dirty="0" smtClean="0"/>
              <a:t>Record the number of times your index finger touches land</a:t>
            </a:r>
          </a:p>
          <a:p>
            <a:r>
              <a:rPr lang="en-US" dirty="0" smtClean="0"/>
              <a:t>Record the number of times your index finger touches water</a:t>
            </a:r>
          </a:p>
          <a:p>
            <a:r>
              <a:rPr lang="en-US" dirty="0" smtClean="0"/>
              <a:t>Calculate the percentage of time your index finger touched water</a:t>
            </a:r>
          </a:p>
          <a:p>
            <a:r>
              <a:rPr lang="en-US" dirty="0" smtClean="0"/>
              <a:t>How does this relate to water distribution on our planet?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5351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model of water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10 gallon tank = all water on earth</a:t>
            </a:r>
          </a:p>
          <a:p>
            <a:r>
              <a:rPr lang="en-US" dirty="0" smtClean="0"/>
              <a:t>4 cups = freshwater</a:t>
            </a:r>
          </a:p>
          <a:p>
            <a:r>
              <a:rPr lang="en-US" dirty="0" smtClean="0"/>
              <a:t>Tank = saltwater</a:t>
            </a:r>
          </a:p>
          <a:p>
            <a:r>
              <a:rPr lang="en-US" dirty="0" smtClean="0"/>
              <a:t>1 cup= unfrozen fresh water</a:t>
            </a:r>
          </a:p>
          <a:p>
            <a:r>
              <a:rPr lang="en-US" dirty="0" smtClean="0"/>
              <a:t>3 cups = water frozen in ice caps and glaciers</a:t>
            </a:r>
          </a:p>
          <a:p>
            <a:r>
              <a:rPr lang="en-US" dirty="0" smtClean="0"/>
              <a:t>1 drop of water = available for use</a:t>
            </a:r>
          </a:p>
          <a:p>
            <a:r>
              <a:rPr lang="en-US" dirty="0" smtClean="0"/>
              <a:t>Blue water (1 cup) = polluted, inaccessible, too costly </a:t>
            </a:r>
            <a:r>
              <a:rPr lang="en-US" smtClean="0"/>
              <a:t>to transport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7166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4B4B4B"/>
      </a:dk2>
      <a:lt2>
        <a:srgbClr val="B5B5B5"/>
      </a:lt2>
      <a:accent1>
        <a:srgbClr val="9AC43E"/>
      </a:accent1>
      <a:accent2>
        <a:srgbClr val="44BA98"/>
      </a:accent2>
      <a:accent3>
        <a:srgbClr val="43A9D9"/>
      </a:accent3>
      <a:accent4>
        <a:srgbClr val="6274D8"/>
      </a:accent4>
      <a:accent5>
        <a:srgbClr val="AB54D7"/>
      </a:accent5>
      <a:accent6>
        <a:srgbClr val="D15B37"/>
      </a:accent6>
      <a:hlink>
        <a:srgbClr val="BFE962"/>
      </a:hlink>
      <a:folHlink>
        <a:srgbClr val="C0D591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892FADA9-420D-4323-A7A4-C1060166525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TC104033925[[fn=Droplet]]</Template>
  <TotalTime>1343</TotalTime>
  <Words>250</Words>
  <Application>Microsoft Office PowerPoint</Application>
  <PresentationFormat>Custom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Droplet</vt:lpstr>
      <vt:lpstr>Welcome to Marine Biology </vt:lpstr>
      <vt:lpstr>Water</vt:lpstr>
      <vt:lpstr>What do you know about water?</vt:lpstr>
      <vt:lpstr>Spin the globe</vt:lpstr>
      <vt:lpstr>A model of water distribution</vt:lpstr>
    </vt:vector>
  </TitlesOfParts>
  <Company>Austin 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</dc:title>
  <dc:creator>Tania Tasneem</dc:creator>
  <cp:lastModifiedBy>Windows User</cp:lastModifiedBy>
  <cp:revision>4</cp:revision>
  <dcterms:created xsi:type="dcterms:W3CDTF">2014-08-24T19:43:06Z</dcterms:created>
  <dcterms:modified xsi:type="dcterms:W3CDTF">2014-08-26T12:15:06Z</dcterms:modified>
</cp:coreProperties>
</file>